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3da711189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88560fe7640e0"/>
  </p:sldMasterIdLst>
  <p:sldIdLst>
    <p:sldId xmlns:r="http://schemas.openxmlformats.org/officeDocument/2006/relationships" id="256" r:id="Re42fb5279ef74243"/>
    <p:sldId xmlns:r="http://schemas.openxmlformats.org/officeDocument/2006/relationships" id="257" r:id="R747236e17af94454"/>
    <p:sldId xmlns:r="http://schemas.openxmlformats.org/officeDocument/2006/relationships" id="258" r:id="Rde882c36d96c4ff9"/>
    <p:sldId xmlns:r="http://schemas.openxmlformats.org/officeDocument/2006/relationships" id="259" r:id="R2dbce0ed60d64e34"/>
    <p:sldId xmlns:r="http://schemas.openxmlformats.org/officeDocument/2006/relationships" id="260" r:id="R9adb4526d8b24063"/>
    <p:sldId xmlns:r="http://schemas.openxmlformats.org/officeDocument/2006/relationships" id="261" r:id="R56e63cfb08c04ce9"/>
    <p:sldId xmlns:r="http://schemas.openxmlformats.org/officeDocument/2006/relationships" id="262" r:id="R4ea39aa5db50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88560fe7640e0" /><Relationship Type="http://schemas.openxmlformats.org/officeDocument/2006/relationships/slide" Target="/ppt/slides/slide1.xml" Id="Re42fb5279ef74243" /><Relationship Type="http://schemas.openxmlformats.org/officeDocument/2006/relationships/slide" Target="/ppt/slides/slide2.xml" Id="R747236e17af94454" /><Relationship Type="http://schemas.openxmlformats.org/officeDocument/2006/relationships/slide" Target="/ppt/slides/slide3.xml" Id="Rde882c36d96c4ff9" /><Relationship Type="http://schemas.openxmlformats.org/officeDocument/2006/relationships/slide" Target="/ppt/slides/slide4.xml" Id="R2dbce0ed60d64e34" /><Relationship Type="http://schemas.openxmlformats.org/officeDocument/2006/relationships/slide" Target="/ppt/slides/slide5.xml" Id="R9adb4526d8b24063" /><Relationship Type="http://schemas.openxmlformats.org/officeDocument/2006/relationships/slide" Target="/ppt/slides/slide6.xml" Id="R56e63cfb08c04ce9" /><Relationship Type="http://schemas.openxmlformats.org/officeDocument/2006/relationships/slide" Target="/ppt/slides/slide7.xml" Id="R4ea39aa5db50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3a101fd4b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76255f63c4257" /><Relationship Type="http://schemas.openxmlformats.org/officeDocument/2006/relationships/theme" Target="/ppt/slideMasters/theme/theme1.xml" Id="R8a8a1012857b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76255f63c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2d1983f6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32aeb5bc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c01f8f6cd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c67e7307c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4cb11af6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fd832cb1e42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f951188643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