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42f00e0ffe4f4896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9fd008e8f7a8452e"/>
  </p:sldMasterIdLst>
  <p:sldIdLst>
    <p:sldId xmlns:r="http://schemas.openxmlformats.org/officeDocument/2006/relationships" id="256" r:id="R956092b074ef414c"/>
    <p:sldId xmlns:r="http://schemas.openxmlformats.org/officeDocument/2006/relationships" id="257" r:id="R660c467ee40e4c92"/>
    <p:sldId xmlns:r="http://schemas.openxmlformats.org/officeDocument/2006/relationships" id="258" r:id="Rddcd38b559284bc8"/>
    <p:sldId xmlns:r="http://schemas.openxmlformats.org/officeDocument/2006/relationships" id="259" r:id="R5d525819076b495e"/>
    <p:sldId xmlns:r="http://schemas.openxmlformats.org/officeDocument/2006/relationships" id="260" r:id="R9eb62a4f524f4075"/>
    <p:sldId xmlns:r="http://schemas.openxmlformats.org/officeDocument/2006/relationships" id="261" r:id="R8dbb1a83f3524398"/>
    <p:sldId xmlns:r="http://schemas.openxmlformats.org/officeDocument/2006/relationships" id="262" r:id="Rad68a80c213141ac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9fd008e8f7a8452e" /><Relationship Type="http://schemas.openxmlformats.org/officeDocument/2006/relationships/slide" Target="/ppt/slides/slide1.xml" Id="R956092b074ef414c" /><Relationship Type="http://schemas.openxmlformats.org/officeDocument/2006/relationships/slide" Target="/ppt/slides/slide2.xml" Id="R660c467ee40e4c92" /><Relationship Type="http://schemas.openxmlformats.org/officeDocument/2006/relationships/slide" Target="/ppt/slides/slide3.xml" Id="Rddcd38b559284bc8" /><Relationship Type="http://schemas.openxmlformats.org/officeDocument/2006/relationships/slide" Target="/ppt/slides/slide4.xml" Id="R5d525819076b495e" /><Relationship Type="http://schemas.openxmlformats.org/officeDocument/2006/relationships/slide" Target="/ppt/slides/slide5.xml" Id="R9eb62a4f524f4075" /><Relationship Type="http://schemas.openxmlformats.org/officeDocument/2006/relationships/slide" Target="/ppt/slides/slide6.xml" Id="R8dbb1a83f3524398" /><Relationship Type="http://schemas.openxmlformats.org/officeDocument/2006/relationships/slide" Target="/ppt/slides/slide7.xml" Id="Rad68a80c213141ac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bbdc01e098644dd7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a890c5d59c54b4a" /><Relationship Type="http://schemas.openxmlformats.org/officeDocument/2006/relationships/theme" Target="/ppt/slideMasters/theme/theme1.xml" Id="R52671af10e2044ae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fa890c5d59c54b4a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369540116d043f4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1e2901475c94792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6e43b307f23439c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2711650c2654dfd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f49027350bc4432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e37e041d33c4429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683df1079304399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NORDIC ADDITIONAL FUNDING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NORDIC ADDITIONAL FUNDING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NORDIC ADDITIONAL FUNDING AS ble etablert [år] og holder til i Bergen.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NORDIC ADDITIONAL FUNDING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NORDIC ADDITIONAL FUNDING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NORDIC ADDITIONAL FUNDING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4 204 920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4 295 788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20 223 569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20 464 050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NORDIC ADDITIONAL FUNDING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ARGENTUM FONDSINVESTERINGER AS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NORDIC ADDITIONAL FUNDING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Bradbenken 1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5003 Bergen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996 334 821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NORDIC ADDITIONAL FUNDING AS</a:t>
            </a:r>
          </a:p>
        </p:txBody>
      </p:sp>
    </p:spTree>
  </p:cSld>
  <p:clrMapOvr>
    <a:masterClrMapping xmlns:a="http://schemas.openxmlformats.org/drawingml/2006/main"/>
  </p:clrMapOvr>
</p:sld>
</file>