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064d6474d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ac4b79047463a"/>
  </p:sldMasterIdLst>
  <p:sldIdLst>
    <p:sldId xmlns:r="http://schemas.openxmlformats.org/officeDocument/2006/relationships" id="256" r:id="R43b1a6418cd6481f"/>
    <p:sldId xmlns:r="http://schemas.openxmlformats.org/officeDocument/2006/relationships" id="257" r:id="R2778215772be44d8"/>
    <p:sldId xmlns:r="http://schemas.openxmlformats.org/officeDocument/2006/relationships" id="258" r:id="Raa85be194e2c4008"/>
    <p:sldId xmlns:r="http://schemas.openxmlformats.org/officeDocument/2006/relationships" id="259" r:id="R3f1780c46bf04f22"/>
    <p:sldId xmlns:r="http://schemas.openxmlformats.org/officeDocument/2006/relationships" id="260" r:id="R08975d0999e142c1"/>
    <p:sldId xmlns:r="http://schemas.openxmlformats.org/officeDocument/2006/relationships" id="261" r:id="Ref4f09644b01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ac4b79047463a" /><Relationship Type="http://schemas.openxmlformats.org/officeDocument/2006/relationships/slide" Target="/ppt/slides/slide1.xml" Id="R43b1a6418cd6481f" /><Relationship Type="http://schemas.openxmlformats.org/officeDocument/2006/relationships/slide" Target="/ppt/slides/slide2.xml" Id="R2778215772be44d8" /><Relationship Type="http://schemas.openxmlformats.org/officeDocument/2006/relationships/slide" Target="/ppt/slides/slide3.xml" Id="Raa85be194e2c4008" /><Relationship Type="http://schemas.openxmlformats.org/officeDocument/2006/relationships/slide" Target="/ppt/slides/slide4.xml" Id="R3f1780c46bf04f22" /><Relationship Type="http://schemas.openxmlformats.org/officeDocument/2006/relationships/slide" Target="/ppt/slides/slide5.xml" Id="R08975d0999e142c1" /><Relationship Type="http://schemas.openxmlformats.org/officeDocument/2006/relationships/slide" Target="/ppt/slides/slide6.xml" Id="Ref4f09644b01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62121e6ea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0c77fb2b54e36" /><Relationship Type="http://schemas.openxmlformats.org/officeDocument/2006/relationships/theme" Target="/ppt/slideMasters/theme/theme1.xml" Id="Rf22fcb6234114e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30c77fb2b5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b3ecbeb17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74332a7d545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c11d1289e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7616e37c8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d2aa42e02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7bb8560874e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HALBAKKEN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996 305 708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