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db18f6c4544c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efe22b894142d4"/>
  </p:sldMasterIdLst>
  <p:sldIdLst>
    <p:sldId xmlns:r="http://schemas.openxmlformats.org/officeDocument/2006/relationships" id="256" r:id="Rd05f49491d21422e"/>
    <p:sldId xmlns:r="http://schemas.openxmlformats.org/officeDocument/2006/relationships" id="257" r:id="Rd2e7ee55a81f439e"/>
    <p:sldId xmlns:r="http://schemas.openxmlformats.org/officeDocument/2006/relationships" id="258" r:id="Rf4a5bcb55d0f437c"/>
    <p:sldId xmlns:r="http://schemas.openxmlformats.org/officeDocument/2006/relationships" id="259" r:id="Rf4d85455ae484242"/>
    <p:sldId xmlns:r="http://schemas.openxmlformats.org/officeDocument/2006/relationships" id="260" r:id="R8c793ce684ef40e9"/>
    <p:sldId xmlns:r="http://schemas.openxmlformats.org/officeDocument/2006/relationships" id="261" r:id="Rfca9c2485fe44d3f"/>
    <p:sldId xmlns:r="http://schemas.openxmlformats.org/officeDocument/2006/relationships" id="262" r:id="R8bf83eaf760c4b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efe22b894142d4" /><Relationship Type="http://schemas.openxmlformats.org/officeDocument/2006/relationships/slide" Target="/ppt/slides/slide1.xml" Id="Rd05f49491d21422e" /><Relationship Type="http://schemas.openxmlformats.org/officeDocument/2006/relationships/slide" Target="/ppt/slides/slide2.xml" Id="Rd2e7ee55a81f439e" /><Relationship Type="http://schemas.openxmlformats.org/officeDocument/2006/relationships/slide" Target="/ppt/slides/slide3.xml" Id="Rf4a5bcb55d0f437c" /><Relationship Type="http://schemas.openxmlformats.org/officeDocument/2006/relationships/slide" Target="/ppt/slides/slide4.xml" Id="Rf4d85455ae484242" /><Relationship Type="http://schemas.openxmlformats.org/officeDocument/2006/relationships/slide" Target="/ppt/slides/slide5.xml" Id="R8c793ce684ef40e9" /><Relationship Type="http://schemas.openxmlformats.org/officeDocument/2006/relationships/slide" Target="/ppt/slides/slide6.xml" Id="Rfca9c2485fe44d3f" /><Relationship Type="http://schemas.openxmlformats.org/officeDocument/2006/relationships/slide" Target="/ppt/slides/slide7.xml" Id="R8bf83eaf760c4b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6906a8608a4d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e90bfe88f45f1" /><Relationship Type="http://schemas.openxmlformats.org/officeDocument/2006/relationships/theme" Target="/ppt/slideMasters/theme/theme1.xml" Id="Rf057de664c1c4d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ae90bfe88f45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aa8a37d0945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a03b6b8224b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fb1fd0d394b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efbef02564c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c6bfc8a7f4b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2aacbb69a4b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c657e988c43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NAVA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NAVA HOLDING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1 216 462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7 662 806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8 008 646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BORKMO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SCHJERVE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STIENG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BORKMO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996 282 821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