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ea7b319eb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0e344befe48c8"/>
  </p:sldMasterIdLst>
  <p:sldIdLst>
    <p:sldId xmlns:r="http://schemas.openxmlformats.org/officeDocument/2006/relationships" id="256" r:id="R632de34519c742ca"/>
    <p:sldId xmlns:r="http://schemas.openxmlformats.org/officeDocument/2006/relationships" id="257" r:id="R13a1caea6f624476"/>
    <p:sldId xmlns:r="http://schemas.openxmlformats.org/officeDocument/2006/relationships" id="258" r:id="R78de894a4af24b43"/>
    <p:sldId xmlns:r="http://schemas.openxmlformats.org/officeDocument/2006/relationships" id="259" r:id="R459010c651d44b98"/>
    <p:sldId xmlns:r="http://schemas.openxmlformats.org/officeDocument/2006/relationships" id="260" r:id="R00d269a98e184645"/>
    <p:sldId xmlns:r="http://schemas.openxmlformats.org/officeDocument/2006/relationships" id="261" r:id="R60855e4d674f46c4"/>
    <p:sldId xmlns:r="http://schemas.openxmlformats.org/officeDocument/2006/relationships" id="262" r:id="R968542b7e5e2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0e344befe48c8" /><Relationship Type="http://schemas.openxmlformats.org/officeDocument/2006/relationships/slide" Target="/ppt/slides/slide1.xml" Id="R632de34519c742ca" /><Relationship Type="http://schemas.openxmlformats.org/officeDocument/2006/relationships/slide" Target="/ppt/slides/slide2.xml" Id="R13a1caea6f624476" /><Relationship Type="http://schemas.openxmlformats.org/officeDocument/2006/relationships/slide" Target="/ppt/slides/slide3.xml" Id="R78de894a4af24b43" /><Relationship Type="http://schemas.openxmlformats.org/officeDocument/2006/relationships/slide" Target="/ppt/slides/slide4.xml" Id="R459010c651d44b98" /><Relationship Type="http://schemas.openxmlformats.org/officeDocument/2006/relationships/slide" Target="/ppt/slides/slide5.xml" Id="R00d269a98e184645" /><Relationship Type="http://schemas.openxmlformats.org/officeDocument/2006/relationships/slide" Target="/ppt/slides/slide6.xml" Id="R60855e4d674f46c4" /><Relationship Type="http://schemas.openxmlformats.org/officeDocument/2006/relationships/slide" Target="/ppt/slides/slide7.xml" Id="R968542b7e5e2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38e40b3af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e82c24d9f4c83" /><Relationship Type="http://schemas.openxmlformats.org/officeDocument/2006/relationships/theme" Target="/ppt/slideMasters/theme/theme1.xml" Id="R8ee5ead9108f47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e82c24d9f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fa79f475a4e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799e7a68243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c92080bc745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0b998ac7a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306517ff9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47f413e5c45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4ff2f6e61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