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946ca4139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9bbde2a967457f"/>
  </p:sldMasterIdLst>
  <p:sldIdLst>
    <p:sldId xmlns:r="http://schemas.openxmlformats.org/officeDocument/2006/relationships" id="256" r:id="R0d806fa18c9948df"/>
    <p:sldId xmlns:r="http://schemas.openxmlformats.org/officeDocument/2006/relationships" id="257" r:id="R1c61463b5e5a48bd"/>
    <p:sldId xmlns:r="http://schemas.openxmlformats.org/officeDocument/2006/relationships" id="258" r:id="Rd39500e74a9343ef"/>
    <p:sldId xmlns:r="http://schemas.openxmlformats.org/officeDocument/2006/relationships" id="259" r:id="R095ce76e7d4449e0"/>
    <p:sldId xmlns:r="http://schemas.openxmlformats.org/officeDocument/2006/relationships" id="260" r:id="Rb73a29cc16df4fd1"/>
    <p:sldId xmlns:r="http://schemas.openxmlformats.org/officeDocument/2006/relationships" id="261" r:id="R7307efe9459643da"/>
    <p:sldId xmlns:r="http://schemas.openxmlformats.org/officeDocument/2006/relationships" id="262" r:id="R57290c5fae6c48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bbde2a967457f" /><Relationship Type="http://schemas.openxmlformats.org/officeDocument/2006/relationships/slide" Target="/ppt/slides/slide1.xml" Id="R0d806fa18c9948df" /><Relationship Type="http://schemas.openxmlformats.org/officeDocument/2006/relationships/slide" Target="/ppt/slides/slide2.xml" Id="R1c61463b5e5a48bd" /><Relationship Type="http://schemas.openxmlformats.org/officeDocument/2006/relationships/slide" Target="/ppt/slides/slide3.xml" Id="Rd39500e74a9343ef" /><Relationship Type="http://schemas.openxmlformats.org/officeDocument/2006/relationships/slide" Target="/ppt/slides/slide4.xml" Id="R095ce76e7d4449e0" /><Relationship Type="http://schemas.openxmlformats.org/officeDocument/2006/relationships/slide" Target="/ppt/slides/slide5.xml" Id="Rb73a29cc16df4fd1" /><Relationship Type="http://schemas.openxmlformats.org/officeDocument/2006/relationships/slide" Target="/ppt/slides/slide6.xml" Id="R7307efe9459643da" /><Relationship Type="http://schemas.openxmlformats.org/officeDocument/2006/relationships/slide" Target="/ppt/slides/slide7.xml" Id="R57290c5fae6c48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ce88904b846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5f9993ddf4ac3" /><Relationship Type="http://schemas.openxmlformats.org/officeDocument/2006/relationships/theme" Target="/ppt/slideMasters/theme/theme1.xml" Id="R4b8c98e29c5842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5f9993ddf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5b2f485aa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faafbde1645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2cf03d38148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dc79c8a284f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eb902fd104c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544c5320c4d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bbf548242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MILEPEL CAMPUS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CAMPUS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5 494 253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20 387 561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996 239 721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