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f703a90d4b4b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e5b0786ff744fc"/>
  </p:sldMasterIdLst>
  <p:sldIdLst>
    <p:sldId xmlns:r="http://schemas.openxmlformats.org/officeDocument/2006/relationships" id="256" r:id="Rafb9eb8e1f0b4626"/>
    <p:sldId xmlns:r="http://schemas.openxmlformats.org/officeDocument/2006/relationships" id="257" r:id="R061988ea0b1344bc"/>
    <p:sldId xmlns:r="http://schemas.openxmlformats.org/officeDocument/2006/relationships" id="258" r:id="R0463c02dce674af9"/>
    <p:sldId xmlns:r="http://schemas.openxmlformats.org/officeDocument/2006/relationships" id="259" r:id="R6f46b6130817410c"/>
    <p:sldId xmlns:r="http://schemas.openxmlformats.org/officeDocument/2006/relationships" id="260" r:id="R59872d47fede4217"/>
    <p:sldId xmlns:r="http://schemas.openxmlformats.org/officeDocument/2006/relationships" id="261" r:id="R07ce83ded957402f"/>
    <p:sldId xmlns:r="http://schemas.openxmlformats.org/officeDocument/2006/relationships" id="262" r:id="Rf1c9f1933adf4b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e5b0786ff744fc" /><Relationship Type="http://schemas.openxmlformats.org/officeDocument/2006/relationships/slide" Target="/ppt/slides/slide1.xml" Id="Rafb9eb8e1f0b4626" /><Relationship Type="http://schemas.openxmlformats.org/officeDocument/2006/relationships/slide" Target="/ppt/slides/slide2.xml" Id="R061988ea0b1344bc" /><Relationship Type="http://schemas.openxmlformats.org/officeDocument/2006/relationships/slide" Target="/ppt/slides/slide3.xml" Id="R0463c02dce674af9" /><Relationship Type="http://schemas.openxmlformats.org/officeDocument/2006/relationships/slide" Target="/ppt/slides/slide4.xml" Id="R6f46b6130817410c" /><Relationship Type="http://schemas.openxmlformats.org/officeDocument/2006/relationships/slide" Target="/ppt/slides/slide5.xml" Id="R59872d47fede4217" /><Relationship Type="http://schemas.openxmlformats.org/officeDocument/2006/relationships/slide" Target="/ppt/slides/slide6.xml" Id="R07ce83ded957402f" /><Relationship Type="http://schemas.openxmlformats.org/officeDocument/2006/relationships/slide" Target="/ppt/slides/slide7.xml" Id="Rf1c9f1933adf4b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691c6998914e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39804ff114fba" /><Relationship Type="http://schemas.openxmlformats.org/officeDocument/2006/relationships/theme" Target="/ppt/slideMasters/theme/theme1.xml" Id="R602e85b7f0de4f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239804ff114f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ab190528f42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f87d7c6394c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8ea7c9c5d49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3ed743cb446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d6b26b03948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3aa3493014c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21d20ad8a41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1 633 854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519 976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2 190 940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NESGÅRD JON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996 114 821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