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f9613310d641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737d747ff740d3"/>
  </p:sldMasterIdLst>
  <p:sldIdLst>
    <p:sldId xmlns:r="http://schemas.openxmlformats.org/officeDocument/2006/relationships" id="256" r:id="R838e689b2c454611"/>
    <p:sldId xmlns:r="http://schemas.openxmlformats.org/officeDocument/2006/relationships" id="257" r:id="R7c1a9b22dbcc436c"/>
    <p:sldId xmlns:r="http://schemas.openxmlformats.org/officeDocument/2006/relationships" id="258" r:id="R91effc2d316443ea"/>
    <p:sldId xmlns:r="http://schemas.openxmlformats.org/officeDocument/2006/relationships" id="259" r:id="R2219124e26404d10"/>
    <p:sldId xmlns:r="http://schemas.openxmlformats.org/officeDocument/2006/relationships" id="260" r:id="R7f768fc16d0c4bfb"/>
    <p:sldId xmlns:r="http://schemas.openxmlformats.org/officeDocument/2006/relationships" id="261" r:id="Rafada4e5412c49e4"/>
    <p:sldId xmlns:r="http://schemas.openxmlformats.org/officeDocument/2006/relationships" id="262" r:id="R2e5a0002bf1045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37d747ff740d3" /><Relationship Type="http://schemas.openxmlformats.org/officeDocument/2006/relationships/slide" Target="/ppt/slides/slide1.xml" Id="R838e689b2c454611" /><Relationship Type="http://schemas.openxmlformats.org/officeDocument/2006/relationships/slide" Target="/ppt/slides/slide2.xml" Id="R7c1a9b22dbcc436c" /><Relationship Type="http://schemas.openxmlformats.org/officeDocument/2006/relationships/slide" Target="/ppt/slides/slide3.xml" Id="R91effc2d316443ea" /><Relationship Type="http://schemas.openxmlformats.org/officeDocument/2006/relationships/slide" Target="/ppt/slides/slide4.xml" Id="R2219124e26404d10" /><Relationship Type="http://schemas.openxmlformats.org/officeDocument/2006/relationships/slide" Target="/ppt/slides/slide5.xml" Id="R7f768fc16d0c4bfb" /><Relationship Type="http://schemas.openxmlformats.org/officeDocument/2006/relationships/slide" Target="/ppt/slides/slide6.xml" Id="Rafada4e5412c49e4" /><Relationship Type="http://schemas.openxmlformats.org/officeDocument/2006/relationships/slide" Target="/ppt/slides/slide7.xml" Id="R2e5a0002bf1045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56aef994a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1a131c3df46fd" /><Relationship Type="http://schemas.openxmlformats.org/officeDocument/2006/relationships/theme" Target="/ppt/slideMasters/theme/theme1.xml" Id="Ra4e0fa79e27f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c1a131c3df46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705c79dd740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44380d454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98b5e29c24d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3610c549e4a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3206d403d47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41b3362f544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c51323929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