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aa4e7ea140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6e62e827fe4ad5"/>
  </p:sldMasterIdLst>
  <p:sldIdLst>
    <p:sldId xmlns:r="http://schemas.openxmlformats.org/officeDocument/2006/relationships" id="256" r:id="R2264a728973a42d7"/>
    <p:sldId xmlns:r="http://schemas.openxmlformats.org/officeDocument/2006/relationships" id="257" r:id="R9d5e0252344c4281"/>
    <p:sldId xmlns:r="http://schemas.openxmlformats.org/officeDocument/2006/relationships" id="258" r:id="Rd38b3b7efab744a0"/>
    <p:sldId xmlns:r="http://schemas.openxmlformats.org/officeDocument/2006/relationships" id="259" r:id="R53bac631a9e8496d"/>
    <p:sldId xmlns:r="http://schemas.openxmlformats.org/officeDocument/2006/relationships" id="260" r:id="R4638130550a8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e62e827fe4ad5" /><Relationship Type="http://schemas.openxmlformats.org/officeDocument/2006/relationships/slide" Target="/ppt/slides/slide1.xml" Id="R2264a728973a42d7" /><Relationship Type="http://schemas.openxmlformats.org/officeDocument/2006/relationships/slide" Target="/ppt/slides/slide2.xml" Id="R9d5e0252344c4281" /><Relationship Type="http://schemas.openxmlformats.org/officeDocument/2006/relationships/slide" Target="/ppt/slides/slide3.xml" Id="Rd38b3b7efab744a0" /><Relationship Type="http://schemas.openxmlformats.org/officeDocument/2006/relationships/slide" Target="/ppt/slides/slide4.xml" Id="R53bac631a9e8496d" /><Relationship Type="http://schemas.openxmlformats.org/officeDocument/2006/relationships/slide" Target="/ppt/slides/slide5.xml" Id="R4638130550a8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5b933acae41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97c1c65794a57" /><Relationship Type="http://schemas.openxmlformats.org/officeDocument/2006/relationships/theme" Target="/ppt/slideMasters/theme/theme1.xml" Id="R57c60a83fa29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a97c1c65794a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3a3a0be6b40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b30b7c3c8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2d7f3a3624d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d0f028ba14e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96b34c9ea48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