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041fa5840e4a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435284117f4fab"/>
  </p:sldMasterIdLst>
  <p:sldIdLst>
    <p:sldId xmlns:r="http://schemas.openxmlformats.org/officeDocument/2006/relationships" id="256" r:id="Ra75b9422611b4795"/>
    <p:sldId xmlns:r="http://schemas.openxmlformats.org/officeDocument/2006/relationships" id="257" r:id="Rfdb1b92cffaf4acb"/>
    <p:sldId xmlns:r="http://schemas.openxmlformats.org/officeDocument/2006/relationships" id="258" r:id="R9099d87d66244b2a"/>
    <p:sldId xmlns:r="http://schemas.openxmlformats.org/officeDocument/2006/relationships" id="259" r:id="R34660dbddf6f4a02"/>
    <p:sldId xmlns:r="http://schemas.openxmlformats.org/officeDocument/2006/relationships" id="260" r:id="R4ec348717da844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435284117f4fab" /><Relationship Type="http://schemas.openxmlformats.org/officeDocument/2006/relationships/slide" Target="/ppt/slides/slide1.xml" Id="Ra75b9422611b4795" /><Relationship Type="http://schemas.openxmlformats.org/officeDocument/2006/relationships/slide" Target="/ppt/slides/slide2.xml" Id="Rfdb1b92cffaf4acb" /><Relationship Type="http://schemas.openxmlformats.org/officeDocument/2006/relationships/slide" Target="/ppt/slides/slide3.xml" Id="R9099d87d66244b2a" /><Relationship Type="http://schemas.openxmlformats.org/officeDocument/2006/relationships/slide" Target="/ppt/slides/slide4.xml" Id="R34660dbddf6f4a02" /><Relationship Type="http://schemas.openxmlformats.org/officeDocument/2006/relationships/slide" Target="/ppt/slides/slide5.xml" Id="R4ec348717da844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a907674dc543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520a8c78c4fb2" /><Relationship Type="http://schemas.openxmlformats.org/officeDocument/2006/relationships/theme" Target="/ppt/slideMasters/theme/theme1.xml" Id="R734a806b62aa4a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5520a8c78c4f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8c7567f1d4b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7098256e04f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d9f8404a941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6ab10253746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a06dfaef445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RAINCODE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