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0505f0e9994d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28830fb73b4067"/>
  </p:sldMasterIdLst>
  <p:sldIdLst>
    <p:sldId xmlns:r="http://schemas.openxmlformats.org/officeDocument/2006/relationships" id="256" r:id="R222d4c32bc694117"/>
    <p:sldId xmlns:r="http://schemas.openxmlformats.org/officeDocument/2006/relationships" id="257" r:id="Rda81f256e2504750"/>
    <p:sldId xmlns:r="http://schemas.openxmlformats.org/officeDocument/2006/relationships" id="258" r:id="Rc93192ec53264158"/>
    <p:sldId xmlns:r="http://schemas.openxmlformats.org/officeDocument/2006/relationships" id="259" r:id="R071b4b9bb36140f3"/>
    <p:sldId xmlns:r="http://schemas.openxmlformats.org/officeDocument/2006/relationships" id="260" r:id="R2d3695fd43c34631"/>
    <p:sldId xmlns:r="http://schemas.openxmlformats.org/officeDocument/2006/relationships" id="261" r:id="R3b56856ffc31499e"/>
    <p:sldId xmlns:r="http://schemas.openxmlformats.org/officeDocument/2006/relationships" id="262" r:id="R53dfeb6b768142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28830fb73b4067" /><Relationship Type="http://schemas.openxmlformats.org/officeDocument/2006/relationships/slide" Target="/ppt/slides/slide1.xml" Id="R222d4c32bc694117" /><Relationship Type="http://schemas.openxmlformats.org/officeDocument/2006/relationships/slide" Target="/ppt/slides/slide2.xml" Id="Rda81f256e2504750" /><Relationship Type="http://schemas.openxmlformats.org/officeDocument/2006/relationships/slide" Target="/ppt/slides/slide3.xml" Id="Rc93192ec53264158" /><Relationship Type="http://schemas.openxmlformats.org/officeDocument/2006/relationships/slide" Target="/ppt/slides/slide4.xml" Id="R071b4b9bb36140f3" /><Relationship Type="http://schemas.openxmlformats.org/officeDocument/2006/relationships/slide" Target="/ppt/slides/slide5.xml" Id="R2d3695fd43c34631" /><Relationship Type="http://schemas.openxmlformats.org/officeDocument/2006/relationships/slide" Target="/ppt/slides/slide6.xml" Id="R3b56856ffc31499e" /><Relationship Type="http://schemas.openxmlformats.org/officeDocument/2006/relationships/slide" Target="/ppt/slides/slide7.xml" Id="R53dfeb6b768142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e7552082fe40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fcc16d4f34580" /><Relationship Type="http://schemas.openxmlformats.org/officeDocument/2006/relationships/theme" Target="/ppt/slideMasters/theme/theme1.xml" Id="R8c488f4368ff4a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dfcc16d4f345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71aba91ea4f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de6455ff743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11a4112ab47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d7c786ebe43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e18c8b6d942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dc6e2fe5e41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8f194c94147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TVEDT DEVELOPMENT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TVEDT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TVEDT DEVELOPMENT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TVEDT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TVEDT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TVEDT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−102 325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3 110 246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37 035 651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37 606 691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TVEDT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TVEDT GEIRR LØDEMEL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TVEDT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Frognerseterveien 42C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19 72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995 336 278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TVEDT DEVELOPMENT AS</a:t>
            </a:r>
          </a:p>
        </p:txBody>
      </p:sp>
    </p:spTree>
  </p:cSld>
  <p:clrMapOvr>
    <a:masterClrMapping xmlns:a="http://schemas.openxmlformats.org/drawingml/2006/main"/>
  </p:clrMapOvr>
</p:sld>
</file>