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af46c3241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c83b36ea34783"/>
  </p:sldMasterIdLst>
  <p:sldIdLst>
    <p:sldId xmlns:r="http://schemas.openxmlformats.org/officeDocument/2006/relationships" id="256" r:id="Raa60a6435475462f"/>
    <p:sldId xmlns:r="http://schemas.openxmlformats.org/officeDocument/2006/relationships" id="257" r:id="Rc6dff2b875bd4b0e"/>
    <p:sldId xmlns:r="http://schemas.openxmlformats.org/officeDocument/2006/relationships" id="258" r:id="R1095a5855a334ba4"/>
    <p:sldId xmlns:r="http://schemas.openxmlformats.org/officeDocument/2006/relationships" id="259" r:id="Rc80ebc1260894ec6"/>
    <p:sldId xmlns:r="http://schemas.openxmlformats.org/officeDocument/2006/relationships" id="260" r:id="R1539fc32c1134060"/>
    <p:sldId xmlns:r="http://schemas.openxmlformats.org/officeDocument/2006/relationships" id="261" r:id="Ref827f79644045bd"/>
    <p:sldId xmlns:r="http://schemas.openxmlformats.org/officeDocument/2006/relationships" id="262" r:id="R8ebed0c4725047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c83b36ea34783" /><Relationship Type="http://schemas.openxmlformats.org/officeDocument/2006/relationships/slide" Target="/ppt/slides/slide1.xml" Id="Raa60a6435475462f" /><Relationship Type="http://schemas.openxmlformats.org/officeDocument/2006/relationships/slide" Target="/ppt/slides/slide2.xml" Id="Rc6dff2b875bd4b0e" /><Relationship Type="http://schemas.openxmlformats.org/officeDocument/2006/relationships/slide" Target="/ppt/slides/slide3.xml" Id="R1095a5855a334ba4" /><Relationship Type="http://schemas.openxmlformats.org/officeDocument/2006/relationships/slide" Target="/ppt/slides/slide4.xml" Id="Rc80ebc1260894ec6" /><Relationship Type="http://schemas.openxmlformats.org/officeDocument/2006/relationships/slide" Target="/ppt/slides/slide5.xml" Id="R1539fc32c1134060" /><Relationship Type="http://schemas.openxmlformats.org/officeDocument/2006/relationships/slide" Target="/ppt/slides/slide6.xml" Id="Ref827f79644045bd" /><Relationship Type="http://schemas.openxmlformats.org/officeDocument/2006/relationships/slide" Target="/ppt/slides/slide7.xml" Id="R8ebed0c4725047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93573e0bb44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5b75ce93436b" /><Relationship Type="http://schemas.openxmlformats.org/officeDocument/2006/relationships/theme" Target="/ppt/slideMasters/theme/theme1.xml" Id="Rddc46a46d66f4d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55b75ce93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003ecd2f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5f832e594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30912979b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12800e5440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88e7c29614f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f7b640d014a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4a1a0241b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ROMULD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29 683 633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32 004 889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SÆTHER ROMULD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