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1dfce7431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c5fe1be6b4e90"/>
  </p:sldMasterIdLst>
  <p:sldIdLst>
    <p:sldId xmlns:r="http://schemas.openxmlformats.org/officeDocument/2006/relationships" id="256" r:id="Rde5199e89f95438c"/>
    <p:sldId xmlns:r="http://schemas.openxmlformats.org/officeDocument/2006/relationships" id="257" r:id="R45a2c7c8f7384e6b"/>
    <p:sldId xmlns:r="http://schemas.openxmlformats.org/officeDocument/2006/relationships" id="258" r:id="R852c2c04ad414e62"/>
    <p:sldId xmlns:r="http://schemas.openxmlformats.org/officeDocument/2006/relationships" id="259" r:id="R10a63a363bf44a4e"/>
    <p:sldId xmlns:r="http://schemas.openxmlformats.org/officeDocument/2006/relationships" id="260" r:id="R913472b84cbb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c5fe1be6b4e90" /><Relationship Type="http://schemas.openxmlformats.org/officeDocument/2006/relationships/slide" Target="/ppt/slides/slide1.xml" Id="Rde5199e89f95438c" /><Relationship Type="http://schemas.openxmlformats.org/officeDocument/2006/relationships/slide" Target="/ppt/slides/slide2.xml" Id="R45a2c7c8f7384e6b" /><Relationship Type="http://schemas.openxmlformats.org/officeDocument/2006/relationships/slide" Target="/ppt/slides/slide3.xml" Id="R852c2c04ad414e62" /><Relationship Type="http://schemas.openxmlformats.org/officeDocument/2006/relationships/slide" Target="/ppt/slides/slide4.xml" Id="R10a63a363bf44a4e" /><Relationship Type="http://schemas.openxmlformats.org/officeDocument/2006/relationships/slide" Target="/ppt/slides/slide5.xml" Id="R913472b84cbb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f5a7cf37e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93c13fa974540" /><Relationship Type="http://schemas.openxmlformats.org/officeDocument/2006/relationships/theme" Target="/ppt/slideMasters/theme/theme1.xml" Id="R87f51e568506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93c13fa9745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30b84d66d4e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7dc07270f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4000125fe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389f12eaa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a3b76ad2a48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