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24a3690f4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66e7b4b0cd4ce8"/>
  </p:sldMasterIdLst>
  <p:sldIdLst>
    <p:sldId xmlns:r="http://schemas.openxmlformats.org/officeDocument/2006/relationships" id="256" r:id="R43467532e786427c"/>
    <p:sldId xmlns:r="http://schemas.openxmlformats.org/officeDocument/2006/relationships" id="257" r:id="Rfaf54c00e1c646a7"/>
    <p:sldId xmlns:r="http://schemas.openxmlformats.org/officeDocument/2006/relationships" id="258" r:id="Re321fb453f124c39"/>
    <p:sldId xmlns:r="http://schemas.openxmlformats.org/officeDocument/2006/relationships" id="259" r:id="R5c925168e4394201"/>
    <p:sldId xmlns:r="http://schemas.openxmlformats.org/officeDocument/2006/relationships" id="260" r:id="Rc4249d7458c64848"/>
    <p:sldId xmlns:r="http://schemas.openxmlformats.org/officeDocument/2006/relationships" id="261" r:id="Rc4201d19e2e1425b"/>
    <p:sldId xmlns:r="http://schemas.openxmlformats.org/officeDocument/2006/relationships" id="262" r:id="R9f84f57ff945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6e7b4b0cd4ce8" /><Relationship Type="http://schemas.openxmlformats.org/officeDocument/2006/relationships/slide" Target="/ppt/slides/slide1.xml" Id="R43467532e786427c" /><Relationship Type="http://schemas.openxmlformats.org/officeDocument/2006/relationships/slide" Target="/ppt/slides/slide2.xml" Id="Rfaf54c00e1c646a7" /><Relationship Type="http://schemas.openxmlformats.org/officeDocument/2006/relationships/slide" Target="/ppt/slides/slide3.xml" Id="Re321fb453f124c39" /><Relationship Type="http://schemas.openxmlformats.org/officeDocument/2006/relationships/slide" Target="/ppt/slides/slide4.xml" Id="R5c925168e4394201" /><Relationship Type="http://schemas.openxmlformats.org/officeDocument/2006/relationships/slide" Target="/ppt/slides/slide5.xml" Id="Rc4249d7458c64848" /><Relationship Type="http://schemas.openxmlformats.org/officeDocument/2006/relationships/slide" Target="/ppt/slides/slide6.xml" Id="Rc4201d19e2e1425b" /><Relationship Type="http://schemas.openxmlformats.org/officeDocument/2006/relationships/slide" Target="/ppt/slides/slide7.xml" Id="R9f84f57ff945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9a04774ea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7d7a774324ff4" /><Relationship Type="http://schemas.openxmlformats.org/officeDocument/2006/relationships/theme" Target="/ppt/slideMasters/theme/theme1.xml" Id="Re328c33306d3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7d7a77432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a54257f9e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28477a068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15cbf0be4d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d0d375871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b0bfb7031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0b969505643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6bba72604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