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8b464611ab49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3eaf9637694da5"/>
  </p:sldMasterIdLst>
  <p:sldIdLst>
    <p:sldId xmlns:r="http://schemas.openxmlformats.org/officeDocument/2006/relationships" id="256" r:id="R41300f1d933d4902"/>
    <p:sldId xmlns:r="http://schemas.openxmlformats.org/officeDocument/2006/relationships" id="257" r:id="R88380a20b5604dd0"/>
    <p:sldId xmlns:r="http://schemas.openxmlformats.org/officeDocument/2006/relationships" id="258" r:id="Ra11b252d19024a10"/>
    <p:sldId xmlns:r="http://schemas.openxmlformats.org/officeDocument/2006/relationships" id="259" r:id="Reb8678c8f5a940e0"/>
    <p:sldId xmlns:r="http://schemas.openxmlformats.org/officeDocument/2006/relationships" id="260" r:id="R7cf5a78c1756460b"/>
    <p:sldId xmlns:r="http://schemas.openxmlformats.org/officeDocument/2006/relationships" id="261" r:id="R63305691729a48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3eaf9637694da5" /><Relationship Type="http://schemas.openxmlformats.org/officeDocument/2006/relationships/slide" Target="/ppt/slides/slide1.xml" Id="R41300f1d933d4902" /><Relationship Type="http://schemas.openxmlformats.org/officeDocument/2006/relationships/slide" Target="/ppt/slides/slide2.xml" Id="R88380a20b5604dd0" /><Relationship Type="http://schemas.openxmlformats.org/officeDocument/2006/relationships/slide" Target="/ppt/slides/slide3.xml" Id="Ra11b252d19024a10" /><Relationship Type="http://schemas.openxmlformats.org/officeDocument/2006/relationships/slide" Target="/ppt/slides/slide4.xml" Id="Reb8678c8f5a940e0" /><Relationship Type="http://schemas.openxmlformats.org/officeDocument/2006/relationships/slide" Target="/ppt/slides/slide5.xml" Id="R7cf5a78c1756460b" /><Relationship Type="http://schemas.openxmlformats.org/officeDocument/2006/relationships/slide" Target="/ppt/slides/slide6.xml" Id="R63305691729a48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fdc1467d5541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a857c32474537" /><Relationship Type="http://schemas.openxmlformats.org/officeDocument/2006/relationships/theme" Target="/ppt/slideMasters/theme/theme1.xml" Id="Rd48c7fc539f740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5a857c324745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c2495a14249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32b9e49ff41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6ff1c39e147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8b986f27b4c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24fbde03743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bb35f1c1b4d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SEASCAPE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Postvei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995 073 749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