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05ccd29ee948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93efc3d91e4944"/>
  </p:sldMasterIdLst>
  <p:sldIdLst>
    <p:sldId xmlns:r="http://schemas.openxmlformats.org/officeDocument/2006/relationships" id="256" r:id="R20483df6a3624ca2"/>
    <p:sldId xmlns:r="http://schemas.openxmlformats.org/officeDocument/2006/relationships" id="257" r:id="R1f37910b84614080"/>
    <p:sldId xmlns:r="http://schemas.openxmlformats.org/officeDocument/2006/relationships" id="258" r:id="Ra5d2a8e25b294b92"/>
    <p:sldId xmlns:r="http://schemas.openxmlformats.org/officeDocument/2006/relationships" id="259" r:id="Ref58269baa6e4b4a"/>
    <p:sldId xmlns:r="http://schemas.openxmlformats.org/officeDocument/2006/relationships" id="260" r:id="R7614f7e360b84d92"/>
    <p:sldId xmlns:r="http://schemas.openxmlformats.org/officeDocument/2006/relationships" id="261" r:id="R9f7b10feacfe4644"/>
    <p:sldId xmlns:r="http://schemas.openxmlformats.org/officeDocument/2006/relationships" id="262" r:id="R569460ca6dca4f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93efc3d91e4944" /><Relationship Type="http://schemas.openxmlformats.org/officeDocument/2006/relationships/slide" Target="/ppt/slides/slide1.xml" Id="R20483df6a3624ca2" /><Relationship Type="http://schemas.openxmlformats.org/officeDocument/2006/relationships/slide" Target="/ppt/slides/slide2.xml" Id="R1f37910b84614080" /><Relationship Type="http://schemas.openxmlformats.org/officeDocument/2006/relationships/slide" Target="/ppt/slides/slide3.xml" Id="Ra5d2a8e25b294b92" /><Relationship Type="http://schemas.openxmlformats.org/officeDocument/2006/relationships/slide" Target="/ppt/slides/slide4.xml" Id="Ref58269baa6e4b4a" /><Relationship Type="http://schemas.openxmlformats.org/officeDocument/2006/relationships/slide" Target="/ppt/slides/slide5.xml" Id="R7614f7e360b84d92" /><Relationship Type="http://schemas.openxmlformats.org/officeDocument/2006/relationships/slide" Target="/ppt/slides/slide6.xml" Id="R9f7b10feacfe4644" /><Relationship Type="http://schemas.openxmlformats.org/officeDocument/2006/relationships/slide" Target="/ppt/slides/slide7.xml" Id="R569460ca6dca4f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ce0e982c2d46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e9ba46c884f3e" /><Relationship Type="http://schemas.openxmlformats.org/officeDocument/2006/relationships/theme" Target="/ppt/slideMasters/theme/theme1.xml" Id="R03a8fa65618342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7e9ba46c884f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24d61cedc44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2e58d861b49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99bd57a7c40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9b6f9d64740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f3280668947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1194c9dec4a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cb888227c4f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MATERIO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MATERIO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7 679 693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LIGÅRD JAN R DROGSET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