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714172bcc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af776530f42e5"/>
  </p:sldMasterIdLst>
  <p:sldIdLst>
    <p:sldId xmlns:r="http://schemas.openxmlformats.org/officeDocument/2006/relationships" id="256" r:id="R969f2a0e1902445a"/>
    <p:sldId xmlns:r="http://schemas.openxmlformats.org/officeDocument/2006/relationships" id="257" r:id="Rfc348003227347a7"/>
    <p:sldId xmlns:r="http://schemas.openxmlformats.org/officeDocument/2006/relationships" id="258" r:id="Rce49ccb81eaa4a44"/>
    <p:sldId xmlns:r="http://schemas.openxmlformats.org/officeDocument/2006/relationships" id="259" r:id="Rafd1624624ae4683"/>
    <p:sldId xmlns:r="http://schemas.openxmlformats.org/officeDocument/2006/relationships" id="260" r:id="R98130dc9b9d34c9a"/>
    <p:sldId xmlns:r="http://schemas.openxmlformats.org/officeDocument/2006/relationships" id="261" r:id="R9da72ed86dc34651"/>
    <p:sldId xmlns:r="http://schemas.openxmlformats.org/officeDocument/2006/relationships" id="262" r:id="R9e20300fa834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af776530f42e5" /><Relationship Type="http://schemas.openxmlformats.org/officeDocument/2006/relationships/slide" Target="/ppt/slides/slide1.xml" Id="R969f2a0e1902445a" /><Relationship Type="http://schemas.openxmlformats.org/officeDocument/2006/relationships/slide" Target="/ppt/slides/slide2.xml" Id="Rfc348003227347a7" /><Relationship Type="http://schemas.openxmlformats.org/officeDocument/2006/relationships/slide" Target="/ppt/slides/slide3.xml" Id="Rce49ccb81eaa4a44" /><Relationship Type="http://schemas.openxmlformats.org/officeDocument/2006/relationships/slide" Target="/ppt/slides/slide4.xml" Id="Rafd1624624ae4683" /><Relationship Type="http://schemas.openxmlformats.org/officeDocument/2006/relationships/slide" Target="/ppt/slides/slide5.xml" Id="R98130dc9b9d34c9a" /><Relationship Type="http://schemas.openxmlformats.org/officeDocument/2006/relationships/slide" Target="/ppt/slides/slide6.xml" Id="R9da72ed86dc34651" /><Relationship Type="http://schemas.openxmlformats.org/officeDocument/2006/relationships/slide" Target="/ppt/slides/slide7.xml" Id="R9e20300fa834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5e3cdda13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88603786d4f4f" /><Relationship Type="http://schemas.openxmlformats.org/officeDocument/2006/relationships/theme" Target="/ppt/slideMasters/theme/theme1.xml" Id="R0b3d2c17a96b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a88603786d4f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cdc8c208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f0fb336d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dcf1663b5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881ca9e9a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fc5d8c8f84d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2a0e0bbc47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df1ffc0e4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LINWI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LINWI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18 981 286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19 039 429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MERETHE WIGGEN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Heidi WIggen, Conrad Hemsens vei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994 640 607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