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788b0988ba242a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446abb8261f4390"/>
  </p:sldMasterIdLst>
  <p:sldIdLst>
    <p:sldId xmlns:r="http://schemas.openxmlformats.org/officeDocument/2006/relationships" id="256" r:id="R49e7261fcb554371"/>
    <p:sldId xmlns:r="http://schemas.openxmlformats.org/officeDocument/2006/relationships" id="257" r:id="R3b77e62f84764674"/>
    <p:sldId xmlns:r="http://schemas.openxmlformats.org/officeDocument/2006/relationships" id="258" r:id="R6d921419defc4e51"/>
    <p:sldId xmlns:r="http://schemas.openxmlformats.org/officeDocument/2006/relationships" id="259" r:id="R7de54ab5cb084003"/>
    <p:sldId xmlns:r="http://schemas.openxmlformats.org/officeDocument/2006/relationships" id="260" r:id="R9c7d21fb32eb4681"/>
    <p:sldId xmlns:r="http://schemas.openxmlformats.org/officeDocument/2006/relationships" id="261" r:id="R09a2da1de822457a"/>
    <p:sldId xmlns:r="http://schemas.openxmlformats.org/officeDocument/2006/relationships" id="262" r:id="Ra30ba063790a4f3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446abb8261f4390" /><Relationship Type="http://schemas.openxmlformats.org/officeDocument/2006/relationships/slide" Target="/ppt/slides/slide1.xml" Id="R49e7261fcb554371" /><Relationship Type="http://schemas.openxmlformats.org/officeDocument/2006/relationships/slide" Target="/ppt/slides/slide2.xml" Id="R3b77e62f84764674" /><Relationship Type="http://schemas.openxmlformats.org/officeDocument/2006/relationships/slide" Target="/ppt/slides/slide3.xml" Id="R6d921419defc4e51" /><Relationship Type="http://schemas.openxmlformats.org/officeDocument/2006/relationships/slide" Target="/ppt/slides/slide4.xml" Id="R7de54ab5cb084003" /><Relationship Type="http://schemas.openxmlformats.org/officeDocument/2006/relationships/slide" Target="/ppt/slides/slide5.xml" Id="R9c7d21fb32eb4681" /><Relationship Type="http://schemas.openxmlformats.org/officeDocument/2006/relationships/slide" Target="/ppt/slides/slide6.xml" Id="R09a2da1de822457a" /><Relationship Type="http://schemas.openxmlformats.org/officeDocument/2006/relationships/slide" Target="/ppt/slides/slide7.xml" Id="Ra30ba063790a4f3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6879d8cdfdc418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9c510705ffd4c9f" /><Relationship Type="http://schemas.openxmlformats.org/officeDocument/2006/relationships/theme" Target="/ppt/slideMasters/theme/theme1.xml" Id="Rde9030b8e59c437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9c510705ffd4c9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32610deed75424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9016139561412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ea285dfbcf40b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9d50e996404e6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b5680f0c1f478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7c432508e34cf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ab276bad4044a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KG BYGG OG BETONG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KG BYGG OG BETONG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KG BYGG OG BETONG AS ble etablert [år] og holder til i Hovet.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KG BYGG OG BETONG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KG BYGG OG BETONG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KG BYGG OG BETONG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18 071 806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3 148 109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1 398 357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3 526 307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12 313 149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KG BYGG OG BETONG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GEIR OLE JOHANSEN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KJELL RUNE ELLINGPLASS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KG BYGG OG BETONG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3577 Hovet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994 241 613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KG BYGG OG BETONG AS</a:t>
            </a:r>
          </a:p>
        </p:txBody>
      </p:sp>
    </p:spTree>
  </p:cSld>
  <p:clrMapOvr>
    <a:masterClrMapping xmlns:a="http://schemas.openxmlformats.org/drawingml/2006/main"/>
  </p:clrMapOvr>
</p:sld>
</file>