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843968e5a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c211684c44b18"/>
  </p:sldMasterIdLst>
  <p:sldIdLst>
    <p:sldId xmlns:r="http://schemas.openxmlformats.org/officeDocument/2006/relationships" id="256" r:id="Rc42f953b77ac48de"/>
    <p:sldId xmlns:r="http://schemas.openxmlformats.org/officeDocument/2006/relationships" id="257" r:id="Rbc6b06ca335e4ee2"/>
    <p:sldId xmlns:r="http://schemas.openxmlformats.org/officeDocument/2006/relationships" id="258" r:id="Rc0bf0eb94f6e4b89"/>
    <p:sldId xmlns:r="http://schemas.openxmlformats.org/officeDocument/2006/relationships" id="259" r:id="Rb9a34473ac2a4754"/>
    <p:sldId xmlns:r="http://schemas.openxmlformats.org/officeDocument/2006/relationships" id="260" r:id="R1349a55e3bff4678"/>
    <p:sldId xmlns:r="http://schemas.openxmlformats.org/officeDocument/2006/relationships" id="261" r:id="R8160c89debdd449c"/>
    <p:sldId xmlns:r="http://schemas.openxmlformats.org/officeDocument/2006/relationships" id="262" r:id="R755dfa14842f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c211684c44b18" /><Relationship Type="http://schemas.openxmlformats.org/officeDocument/2006/relationships/slide" Target="/ppt/slides/slide1.xml" Id="Rc42f953b77ac48de" /><Relationship Type="http://schemas.openxmlformats.org/officeDocument/2006/relationships/slide" Target="/ppt/slides/slide2.xml" Id="Rbc6b06ca335e4ee2" /><Relationship Type="http://schemas.openxmlformats.org/officeDocument/2006/relationships/slide" Target="/ppt/slides/slide3.xml" Id="Rc0bf0eb94f6e4b89" /><Relationship Type="http://schemas.openxmlformats.org/officeDocument/2006/relationships/slide" Target="/ppt/slides/slide4.xml" Id="Rb9a34473ac2a4754" /><Relationship Type="http://schemas.openxmlformats.org/officeDocument/2006/relationships/slide" Target="/ppt/slides/slide5.xml" Id="R1349a55e3bff4678" /><Relationship Type="http://schemas.openxmlformats.org/officeDocument/2006/relationships/slide" Target="/ppt/slides/slide6.xml" Id="R8160c89debdd449c" /><Relationship Type="http://schemas.openxmlformats.org/officeDocument/2006/relationships/slide" Target="/ppt/slides/slide7.xml" Id="R755dfa14842f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c71c1097d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23aceb9141ba" /><Relationship Type="http://schemas.openxmlformats.org/officeDocument/2006/relationships/theme" Target="/ppt/slideMasters/theme/theme1.xml" Id="Rf1b9c7ff80c9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323aceb91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900cbb20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796afebc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c6e2b3c3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d41dd743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bf142cb3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12fb0d9d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0d2a24d2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