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4152593914d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b49af06aac4f43"/>
  </p:sldMasterIdLst>
  <p:sldIdLst>
    <p:sldId xmlns:r="http://schemas.openxmlformats.org/officeDocument/2006/relationships" id="256" r:id="R661868196e474124"/>
    <p:sldId xmlns:r="http://schemas.openxmlformats.org/officeDocument/2006/relationships" id="257" r:id="R6dbd692722f449e8"/>
    <p:sldId xmlns:r="http://schemas.openxmlformats.org/officeDocument/2006/relationships" id="258" r:id="Rde2d69a101f143a1"/>
    <p:sldId xmlns:r="http://schemas.openxmlformats.org/officeDocument/2006/relationships" id="259" r:id="R5c26db6da0334d72"/>
    <p:sldId xmlns:r="http://schemas.openxmlformats.org/officeDocument/2006/relationships" id="260" r:id="R573b8ae03dd449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49af06aac4f43" /><Relationship Type="http://schemas.openxmlformats.org/officeDocument/2006/relationships/slide" Target="/ppt/slides/slide1.xml" Id="R661868196e474124" /><Relationship Type="http://schemas.openxmlformats.org/officeDocument/2006/relationships/slide" Target="/ppt/slides/slide2.xml" Id="R6dbd692722f449e8" /><Relationship Type="http://schemas.openxmlformats.org/officeDocument/2006/relationships/slide" Target="/ppt/slides/slide3.xml" Id="Rde2d69a101f143a1" /><Relationship Type="http://schemas.openxmlformats.org/officeDocument/2006/relationships/slide" Target="/ppt/slides/slide4.xml" Id="R5c26db6da0334d72" /><Relationship Type="http://schemas.openxmlformats.org/officeDocument/2006/relationships/slide" Target="/ppt/slides/slide5.xml" Id="R573b8ae03dd449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1f78032ba4b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64fb6843645cf" /><Relationship Type="http://schemas.openxmlformats.org/officeDocument/2006/relationships/theme" Target="/ppt/slideMasters/theme/theme1.xml" Id="R93fe755fd6e846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664fb68436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b8c7c247e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3f059931640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89c444c4e40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86ec9e71d4d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bf16be491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SENTERPARTI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Bergersen, Blæsterveien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hbergersen@hotmail.com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