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8d4895fe6b43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0a111371b64f6e"/>
  </p:sldMasterIdLst>
  <p:sldIdLst>
    <p:sldId xmlns:r="http://schemas.openxmlformats.org/officeDocument/2006/relationships" id="256" r:id="Rf3648a725dd44429"/>
    <p:sldId xmlns:r="http://schemas.openxmlformats.org/officeDocument/2006/relationships" id="257" r:id="R20fc838843df4265"/>
    <p:sldId xmlns:r="http://schemas.openxmlformats.org/officeDocument/2006/relationships" id="258" r:id="R2e2f2d871c6d45b0"/>
    <p:sldId xmlns:r="http://schemas.openxmlformats.org/officeDocument/2006/relationships" id="259" r:id="R8aabfe590d0e425e"/>
    <p:sldId xmlns:r="http://schemas.openxmlformats.org/officeDocument/2006/relationships" id="260" r:id="R1dfde01094db4d6d"/>
    <p:sldId xmlns:r="http://schemas.openxmlformats.org/officeDocument/2006/relationships" id="261" r:id="Rd3c709e7e638478c"/>
    <p:sldId xmlns:r="http://schemas.openxmlformats.org/officeDocument/2006/relationships" id="262" r:id="R180c72ee6c6740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0a111371b64f6e" /><Relationship Type="http://schemas.openxmlformats.org/officeDocument/2006/relationships/slide" Target="/ppt/slides/slide1.xml" Id="Rf3648a725dd44429" /><Relationship Type="http://schemas.openxmlformats.org/officeDocument/2006/relationships/slide" Target="/ppt/slides/slide2.xml" Id="R20fc838843df4265" /><Relationship Type="http://schemas.openxmlformats.org/officeDocument/2006/relationships/slide" Target="/ppt/slides/slide3.xml" Id="R2e2f2d871c6d45b0" /><Relationship Type="http://schemas.openxmlformats.org/officeDocument/2006/relationships/slide" Target="/ppt/slides/slide4.xml" Id="R8aabfe590d0e425e" /><Relationship Type="http://schemas.openxmlformats.org/officeDocument/2006/relationships/slide" Target="/ppt/slides/slide5.xml" Id="R1dfde01094db4d6d" /><Relationship Type="http://schemas.openxmlformats.org/officeDocument/2006/relationships/slide" Target="/ppt/slides/slide6.xml" Id="Rd3c709e7e638478c" /><Relationship Type="http://schemas.openxmlformats.org/officeDocument/2006/relationships/slide" Target="/ppt/slides/slide7.xml" Id="R180c72ee6c6740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7538f463d84f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32806cbea4821" /><Relationship Type="http://schemas.openxmlformats.org/officeDocument/2006/relationships/theme" Target="/ppt/slideMasters/theme/theme1.xml" Id="R227bb341b85e4e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332806cbea48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8cdc90a0145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c3aaeeec04a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07e24415f45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18e641f7049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20ae1a18b40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b3979e8fc46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bb804da494e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DYNABYTE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DYNABYTE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36 520 616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6 129 742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4 575 920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12 503 440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30 095 037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UNUM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JOACHIM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LYCHE HEIDI C SCHRØTER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PROGRESSIONEM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thomas.karlsen@dynabyte.no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993 842 621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