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5ee1e190041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0dcb9d46045ca"/>
  </p:sldMasterIdLst>
  <p:sldIdLst>
    <p:sldId xmlns:r="http://schemas.openxmlformats.org/officeDocument/2006/relationships" id="256" r:id="R940d946abfcd44aa"/>
    <p:sldId xmlns:r="http://schemas.openxmlformats.org/officeDocument/2006/relationships" id="257" r:id="Ra790a4ff507a4575"/>
    <p:sldId xmlns:r="http://schemas.openxmlformats.org/officeDocument/2006/relationships" id="258" r:id="Rdbca3cdf58a249dc"/>
    <p:sldId xmlns:r="http://schemas.openxmlformats.org/officeDocument/2006/relationships" id="259" r:id="R0d4efc703b9547f4"/>
    <p:sldId xmlns:r="http://schemas.openxmlformats.org/officeDocument/2006/relationships" id="260" r:id="R4bc3d4cf2c9d44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0dcb9d46045ca" /><Relationship Type="http://schemas.openxmlformats.org/officeDocument/2006/relationships/slide" Target="/ppt/slides/slide1.xml" Id="R940d946abfcd44aa" /><Relationship Type="http://schemas.openxmlformats.org/officeDocument/2006/relationships/slide" Target="/ppt/slides/slide2.xml" Id="Ra790a4ff507a4575" /><Relationship Type="http://schemas.openxmlformats.org/officeDocument/2006/relationships/slide" Target="/ppt/slides/slide3.xml" Id="Rdbca3cdf58a249dc" /><Relationship Type="http://schemas.openxmlformats.org/officeDocument/2006/relationships/slide" Target="/ppt/slides/slide4.xml" Id="R0d4efc703b9547f4" /><Relationship Type="http://schemas.openxmlformats.org/officeDocument/2006/relationships/slide" Target="/ppt/slides/slide5.xml" Id="R4bc3d4cf2c9d44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2792d7032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a8f1a752a4f15" /><Relationship Type="http://schemas.openxmlformats.org/officeDocument/2006/relationships/theme" Target="/ppt/slideMasters/theme/theme1.xml" Id="R0984575c5f4343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a8f1a752a4f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2345cdcd7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2a0bfe0ed4c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0167ce68040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01c2b5e88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690b5eabc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USKEDAL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 IDRETTSLAG ble etablert [år] og holder til i Uskedalen.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Christoffer Fossli, Kjerlandssido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5463 Uskedalen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chris.fossli@gmail.com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uskedalen.no/uil/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993 741 663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