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63ce4e38ec45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c9c713d9c46d5"/>
  </p:sldMasterIdLst>
  <p:sldIdLst>
    <p:sldId xmlns:r="http://schemas.openxmlformats.org/officeDocument/2006/relationships" id="256" r:id="Re9981189b43e4acb"/>
    <p:sldId xmlns:r="http://schemas.openxmlformats.org/officeDocument/2006/relationships" id="257" r:id="R922cf04b35404466"/>
    <p:sldId xmlns:r="http://schemas.openxmlformats.org/officeDocument/2006/relationships" id="258" r:id="Rfa1fe6fea08247a6"/>
    <p:sldId xmlns:r="http://schemas.openxmlformats.org/officeDocument/2006/relationships" id="259" r:id="Rab968a9ab71343a9"/>
    <p:sldId xmlns:r="http://schemas.openxmlformats.org/officeDocument/2006/relationships" id="260" r:id="R423ad37f6a31489d"/>
    <p:sldId xmlns:r="http://schemas.openxmlformats.org/officeDocument/2006/relationships" id="261" r:id="R478a571b624247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c9c713d9c46d5" /><Relationship Type="http://schemas.openxmlformats.org/officeDocument/2006/relationships/slide" Target="/ppt/slides/slide1.xml" Id="Re9981189b43e4acb" /><Relationship Type="http://schemas.openxmlformats.org/officeDocument/2006/relationships/slide" Target="/ppt/slides/slide2.xml" Id="R922cf04b35404466" /><Relationship Type="http://schemas.openxmlformats.org/officeDocument/2006/relationships/slide" Target="/ppt/slides/slide3.xml" Id="Rfa1fe6fea08247a6" /><Relationship Type="http://schemas.openxmlformats.org/officeDocument/2006/relationships/slide" Target="/ppt/slides/slide4.xml" Id="Rab968a9ab71343a9" /><Relationship Type="http://schemas.openxmlformats.org/officeDocument/2006/relationships/slide" Target="/ppt/slides/slide5.xml" Id="R423ad37f6a31489d" /><Relationship Type="http://schemas.openxmlformats.org/officeDocument/2006/relationships/slide" Target="/ppt/slides/slide6.xml" Id="R478a571b624247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e3f46943144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3ad7d48794f55" /><Relationship Type="http://schemas.openxmlformats.org/officeDocument/2006/relationships/theme" Target="/ppt/slideMasters/theme/theme1.xml" Id="R0c09b86fd943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93ad7d48794f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4ad22783a44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1deece4094b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790f190ef4e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113eb777547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dc673640d47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2cce7e67c4e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HØYSKOLEN FOR LEDELSE OG TEOLOGI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HØYSKOLEN FOR LEDELSE OG TEOLOGI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27 190 138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8 835 379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Michelets vei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35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