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26b3e10e7f4d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dda9baa7a4742"/>
  </p:sldMasterIdLst>
  <p:sldIdLst>
    <p:sldId xmlns:r="http://schemas.openxmlformats.org/officeDocument/2006/relationships" id="256" r:id="R9d3ec4e273264bbb"/>
    <p:sldId xmlns:r="http://schemas.openxmlformats.org/officeDocument/2006/relationships" id="257" r:id="Rb32da8cb177a4e47"/>
    <p:sldId xmlns:r="http://schemas.openxmlformats.org/officeDocument/2006/relationships" id="258" r:id="Re81cc67ec1984c56"/>
    <p:sldId xmlns:r="http://schemas.openxmlformats.org/officeDocument/2006/relationships" id="259" r:id="R03eb7a959c84408d"/>
    <p:sldId xmlns:r="http://schemas.openxmlformats.org/officeDocument/2006/relationships" id="260" r:id="Rfc4b9a546f024e52"/>
    <p:sldId xmlns:r="http://schemas.openxmlformats.org/officeDocument/2006/relationships" id="261" r:id="Rbe097ba831b8439e"/>
    <p:sldId xmlns:r="http://schemas.openxmlformats.org/officeDocument/2006/relationships" id="262" r:id="Ra6f731856e9b43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dda9baa7a4742" /><Relationship Type="http://schemas.openxmlformats.org/officeDocument/2006/relationships/slide" Target="/ppt/slides/slide1.xml" Id="R9d3ec4e273264bbb" /><Relationship Type="http://schemas.openxmlformats.org/officeDocument/2006/relationships/slide" Target="/ppt/slides/slide2.xml" Id="Rb32da8cb177a4e47" /><Relationship Type="http://schemas.openxmlformats.org/officeDocument/2006/relationships/slide" Target="/ppt/slides/slide3.xml" Id="Re81cc67ec1984c56" /><Relationship Type="http://schemas.openxmlformats.org/officeDocument/2006/relationships/slide" Target="/ppt/slides/slide4.xml" Id="R03eb7a959c84408d" /><Relationship Type="http://schemas.openxmlformats.org/officeDocument/2006/relationships/slide" Target="/ppt/slides/slide5.xml" Id="Rfc4b9a546f024e52" /><Relationship Type="http://schemas.openxmlformats.org/officeDocument/2006/relationships/slide" Target="/ppt/slides/slide6.xml" Id="Rbe097ba831b8439e" /><Relationship Type="http://schemas.openxmlformats.org/officeDocument/2006/relationships/slide" Target="/ppt/slides/slide7.xml" Id="Ra6f731856e9b43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23fae99834f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8f85f082e4817" /><Relationship Type="http://schemas.openxmlformats.org/officeDocument/2006/relationships/theme" Target="/ppt/slideMasters/theme/theme1.xml" Id="Rb415e4a47e8643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b8f85f082e48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712940e964d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5720810c745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b073f10b340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78498da8347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5349d81864a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3ebeaa8b34d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0d8705bd344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