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539d4b2c2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b690cff45a4f2a"/>
  </p:sldMasterIdLst>
  <p:sldIdLst>
    <p:sldId xmlns:r="http://schemas.openxmlformats.org/officeDocument/2006/relationships" id="256" r:id="R8fca09eaaf304a93"/>
    <p:sldId xmlns:r="http://schemas.openxmlformats.org/officeDocument/2006/relationships" id="257" r:id="R12e08ad01f1249d1"/>
    <p:sldId xmlns:r="http://schemas.openxmlformats.org/officeDocument/2006/relationships" id="258" r:id="R559147b6d4c34964"/>
    <p:sldId xmlns:r="http://schemas.openxmlformats.org/officeDocument/2006/relationships" id="259" r:id="Rd8fc3eb9cc2c41aa"/>
    <p:sldId xmlns:r="http://schemas.openxmlformats.org/officeDocument/2006/relationships" id="260" r:id="Rf0e47fd7389a42e3"/>
    <p:sldId xmlns:r="http://schemas.openxmlformats.org/officeDocument/2006/relationships" id="261" r:id="Rbd342a0f45fb49eb"/>
    <p:sldId xmlns:r="http://schemas.openxmlformats.org/officeDocument/2006/relationships" id="262" r:id="Re3a03a9e9ffb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690cff45a4f2a" /><Relationship Type="http://schemas.openxmlformats.org/officeDocument/2006/relationships/slide" Target="/ppt/slides/slide1.xml" Id="R8fca09eaaf304a93" /><Relationship Type="http://schemas.openxmlformats.org/officeDocument/2006/relationships/slide" Target="/ppt/slides/slide2.xml" Id="R12e08ad01f1249d1" /><Relationship Type="http://schemas.openxmlformats.org/officeDocument/2006/relationships/slide" Target="/ppt/slides/slide3.xml" Id="R559147b6d4c34964" /><Relationship Type="http://schemas.openxmlformats.org/officeDocument/2006/relationships/slide" Target="/ppt/slides/slide4.xml" Id="Rd8fc3eb9cc2c41aa" /><Relationship Type="http://schemas.openxmlformats.org/officeDocument/2006/relationships/slide" Target="/ppt/slides/slide5.xml" Id="Rf0e47fd7389a42e3" /><Relationship Type="http://schemas.openxmlformats.org/officeDocument/2006/relationships/slide" Target="/ppt/slides/slide6.xml" Id="Rbd342a0f45fb49eb" /><Relationship Type="http://schemas.openxmlformats.org/officeDocument/2006/relationships/slide" Target="/ppt/slides/slide7.xml" Id="Re3a03a9e9ffb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88e65f0c9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9319046724d40" /><Relationship Type="http://schemas.openxmlformats.org/officeDocument/2006/relationships/theme" Target="/ppt/slideMasters/theme/theme1.xml" Id="Rbcfcabafa4a4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931904672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65965f8cb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92afdea21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a499e89794f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df109677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1f269e3c9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8eaaadad849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22534f1a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