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1d0c7787d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1820967f34009"/>
  </p:sldMasterIdLst>
  <p:sldIdLst>
    <p:sldId xmlns:r="http://schemas.openxmlformats.org/officeDocument/2006/relationships" id="256" r:id="Re211758298b34df9"/>
    <p:sldId xmlns:r="http://schemas.openxmlformats.org/officeDocument/2006/relationships" id="257" r:id="R4defa10828794485"/>
    <p:sldId xmlns:r="http://schemas.openxmlformats.org/officeDocument/2006/relationships" id="258" r:id="Rd8b8058279804bdc"/>
    <p:sldId xmlns:r="http://schemas.openxmlformats.org/officeDocument/2006/relationships" id="259" r:id="R4ed9ddfa41ec4520"/>
    <p:sldId xmlns:r="http://schemas.openxmlformats.org/officeDocument/2006/relationships" id="260" r:id="Rac2f84e0625c4cd1"/>
    <p:sldId xmlns:r="http://schemas.openxmlformats.org/officeDocument/2006/relationships" id="261" r:id="R077a1726489f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1820967f34009" /><Relationship Type="http://schemas.openxmlformats.org/officeDocument/2006/relationships/slide" Target="/ppt/slides/slide1.xml" Id="Re211758298b34df9" /><Relationship Type="http://schemas.openxmlformats.org/officeDocument/2006/relationships/slide" Target="/ppt/slides/slide2.xml" Id="R4defa10828794485" /><Relationship Type="http://schemas.openxmlformats.org/officeDocument/2006/relationships/slide" Target="/ppt/slides/slide3.xml" Id="Rd8b8058279804bdc" /><Relationship Type="http://schemas.openxmlformats.org/officeDocument/2006/relationships/slide" Target="/ppt/slides/slide4.xml" Id="R4ed9ddfa41ec4520" /><Relationship Type="http://schemas.openxmlformats.org/officeDocument/2006/relationships/slide" Target="/ppt/slides/slide5.xml" Id="Rac2f84e0625c4cd1" /><Relationship Type="http://schemas.openxmlformats.org/officeDocument/2006/relationships/slide" Target="/ppt/slides/slide6.xml" Id="R077a1726489f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46bbf40aa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3aa88408a45b4" /><Relationship Type="http://schemas.openxmlformats.org/officeDocument/2006/relationships/theme" Target="/ppt/slideMasters/theme/theme1.xml" Id="R203a21ba21ec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03aa88408a45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37943c2fe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03d1f0adc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60fc1afbb4f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085226f3f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82d1e001c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8fed2be0b41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