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b77acc571d42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adc29a40bb4baf"/>
  </p:sldMasterIdLst>
  <p:sldIdLst>
    <p:sldId xmlns:r="http://schemas.openxmlformats.org/officeDocument/2006/relationships" id="256" r:id="Re9b11dbd856c494e"/>
    <p:sldId xmlns:r="http://schemas.openxmlformats.org/officeDocument/2006/relationships" id="257" r:id="R1c68477365c9420b"/>
    <p:sldId xmlns:r="http://schemas.openxmlformats.org/officeDocument/2006/relationships" id="258" r:id="R09f1243642bc4181"/>
    <p:sldId xmlns:r="http://schemas.openxmlformats.org/officeDocument/2006/relationships" id="259" r:id="R41082ef1465449c7"/>
    <p:sldId xmlns:r="http://schemas.openxmlformats.org/officeDocument/2006/relationships" id="260" r:id="R6fe562a6d3c044ca"/>
    <p:sldId xmlns:r="http://schemas.openxmlformats.org/officeDocument/2006/relationships" id="261" r:id="Rc80d0cdf42ab4953"/>
    <p:sldId xmlns:r="http://schemas.openxmlformats.org/officeDocument/2006/relationships" id="262" r:id="Rba44a865e5ad4a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adc29a40bb4baf" /><Relationship Type="http://schemas.openxmlformats.org/officeDocument/2006/relationships/slide" Target="/ppt/slides/slide1.xml" Id="Re9b11dbd856c494e" /><Relationship Type="http://schemas.openxmlformats.org/officeDocument/2006/relationships/slide" Target="/ppt/slides/slide2.xml" Id="R1c68477365c9420b" /><Relationship Type="http://schemas.openxmlformats.org/officeDocument/2006/relationships/slide" Target="/ppt/slides/slide3.xml" Id="R09f1243642bc4181" /><Relationship Type="http://schemas.openxmlformats.org/officeDocument/2006/relationships/slide" Target="/ppt/slides/slide4.xml" Id="R41082ef1465449c7" /><Relationship Type="http://schemas.openxmlformats.org/officeDocument/2006/relationships/slide" Target="/ppt/slides/slide5.xml" Id="R6fe562a6d3c044ca" /><Relationship Type="http://schemas.openxmlformats.org/officeDocument/2006/relationships/slide" Target="/ppt/slides/slide6.xml" Id="Rc80d0cdf42ab4953" /><Relationship Type="http://schemas.openxmlformats.org/officeDocument/2006/relationships/slide" Target="/ppt/slides/slide7.xml" Id="Rba44a865e5ad4a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863f1c3a144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e571b89a44a11" /><Relationship Type="http://schemas.openxmlformats.org/officeDocument/2006/relationships/theme" Target="/ppt/slideMasters/theme/theme1.xml" Id="R5a0e687b9e664f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9e571b89a44a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2a2ef706045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73efd29e34b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a20d96b4c46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241e5251b48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b6658547946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6ea0787af4d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1696633044d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NICO HOLDING BODØ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 HOLDING BODØ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11 622 490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15 087 187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NICOLAYSEN TROND BØRRE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Gidsken Jakobsens 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8008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993 402 672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HOLDING BODØ AS</a:t>
            </a:r>
          </a:p>
        </p:txBody>
      </p:sp>
    </p:spTree>
  </p:cSld>
  <p:clrMapOvr>
    <a:masterClrMapping xmlns:a="http://schemas.openxmlformats.org/drawingml/2006/main"/>
  </p:clrMapOvr>
</p:sld>
</file>