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c3f1ce320b49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0fae2bd85741aa"/>
  </p:sldMasterIdLst>
  <p:sldIdLst>
    <p:sldId xmlns:r="http://schemas.openxmlformats.org/officeDocument/2006/relationships" id="256" r:id="Rd501fafd714e4e30"/>
    <p:sldId xmlns:r="http://schemas.openxmlformats.org/officeDocument/2006/relationships" id="257" r:id="Rde578cf545174cc3"/>
    <p:sldId xmlns:r="http://schemas.openxmlformats.org/officeDocument/2006/relationships" id="258" r:id="Rdc266b90e0374196"/>
    <p:sldId xmlns:r="http://schemas.openxmlformats.org/officeDocument/2006/relationships" id="259" r:id="Rcb39d87888e04877"/>
    <p:sldId xmlns:r="http://schemas.openxmlformats.org/officeDocument/2006/relationships" id="260" r:id="Rb117ab1640f847f8"/>
    <p:sldId xmlns:r="http://schemas.openxmlformats.org/officeDocument/2006/relationships" id="261" r:id="Rfc86187c03a84842"/>
    <p:sldId xmlns:r="http://schemas.openxmlformats.org/officeDocument/2006/relationships" id="262" r:id="Raeec2743856245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fae2bd85741aa" /><Relationship Type="http://schemas.openxmlformats.org/officeDocument/2006/relationships/slide" Target="/ppt/slides/slide1.xml" Id="Rd501fafd714e4e30" /><Relationship Type="http://schemas.openxmlformats.org/officeDocument/2006/relationships/slide" Target="/ppt/slides/slide2.xml" Id="Rde578cf545174cc3" /><Relationship Type="http://schemas.openxmlformats.org/officeDocument/2006/relationships/slide" Target="/ppt/slides/slide3.xml" Id="Rdc266b90e0374196" /><Relationship Type="http://schemas.openxmlformats.org/officeDocument/2006/relationships/slide" Target="/ppt/slides/slide4.xml" Id="Rcb39d87888e04877" /><Relationship Type="http://schemas.openxmlformats.org/officeDocument/2006/relationships/slide" Target="/ppt/slides/slide5.xml" Id="Rb117ab1640f847f8" /><Relationship Type="http://schemas.openxmlformats.org/officeDocument/2006/relationships/slide" Target="/ppt/slides/slide6.xml" Id="Rfc86187c03a84842" /><Relationship Type="http://schemas.openxmlformats.org/officeDocument/2006/relationships/slide" Target="/ppt/slides/slide7.xml" Id="Raeec2743856245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5dc5b64e142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832f7776c4b0a" /><Relationship Type="http://schemas.openxmlformats.org/officeDocument/2006/relationships/theme" Target="/ppt/slideMasters/theme/theme1.xml" Id="R46e8ff8d6ff644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7832f7776c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ecc05855b40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884780642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c07f7b63c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12e8542f3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ea68f29d34b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c73bbe91442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a06439416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PARMEGGIANI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24 779 723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24 826 008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ALESSANDRO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Eckersbergs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sandro@parmeggiani.no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993 320 587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