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ae15b2277040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77d0c692484b7a"/>
  </p:sldMasterIdLst>
  <p:sldIdLst>
    <p:sldId xmlns:r="http://schemas.openxmlformats.org/officeDocument/2006/relationships" id="256" r:id="R8bea8a51b93b43d4"/>
    <p:sldId xmlns:r="http://schemas.openxmlformats.org/officeDocument/2006/relationships" id="257" r:id="R98b483ce3f0141a3"/>
    <p:sldId xmlns:r="http://schemas.openxmlformats.org/officeDocument/2006/relationships" id="258" r:id="Re928d680dda24447"/>
    <p:sldId xmlns:r="http://schemas.openxmlformats.org/officeDocument/2006/relationships" id="259" r:id="R2c60691ef08c46ad"/>
    <p:sldId xmlns:r="http://schemas.openxmlformats.org/officeDocument/2006/relationships" id="260" r:id="Rad540dd1ebc44904"/>
    <p:sldId xmlns:r="http://schemas.openxmlformats.org/officeDocument/2006/relationships" id="261" r:id="R9b915ce451694f96"/>
    <p:sldId xmlns:r="http://schemas.openxmlformats.org/officeDocument/2006/relationships" id="262" r:id="R53002d3078b84f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77d0c692484b7a" /><Relationship Type="http://schemas.openxmlformats.org/officeDocument/2006/relationships/slide" Target="/ppt/slides/slide1.xml" Id="R8bea8a51b93b43d4" /><Relationship Type="http://schemas.openxmlformats.org/officeDocument/2006/relationships/slide" Target="/ppt/slides/slide2.xml" Id="R98b483ce3f0141a3" /><Relationship Type="http://schemas.openxmlformats.org/officeDocument/2006/relationships/slide" Target="/ppt/slides/slide3.xml" Id="Re928d680dda24447" /><Relationship Type="http://schemas.openxmlformats.org/officeDocument/2006/relationships/slide" Target="/ppt/slides/slide4.xml" Id="R2c60691ef08c46ad" /><Relationship Type="http://schemas.openxmlformats.org/officeDocument/2006/relationships/slide" Target="/ppt/slides/slide5.xml" Id="Rad540dd1ebc44904" /><Relationship Type="http://schemas.openxmlformats.org/officeDocument/2006/relationships/slide" Target="/ppt/slides/slide6.xml" Id="R9b915ce451694f96" /><Relationship Type="http://schemas.openxmlformats.org/officeDocument/2006/relationships/slide" Target="/ppt/slides/slide7.xml" Id="R53002d3078b84f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54b53be9414c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0a191de1964912" /><Relationship Type="http://schemas.openxmlformats.org/officeDocument/2006/relationships/theme" Target="/ppt/slideMasters/theme/theme1.xml" Id="R046e08ca313b42f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0a191de19649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4af94fee6043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4daaaf4a8441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4f1e2bed00445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5aa5f81af047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dbc10863ba400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4a647c75424b0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80632cabc044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HARALDSEN VVS OG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HARALDSEN VVS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HARALDSEN VVS OG EIENDOM AS ble etablert [år] og holder til i Fjellhamar.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HARALDSEN VVS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HARALDSEN VVS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HARALDSEN VVS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509 600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−135 598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−106 730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1 301 574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1 860 965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HARALDSEN VVS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HARALDSEN FRODE ØYSTEIN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HARALDSEN VVS OG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Steinbekkveien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1464 Fjellhamar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993 275 921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HARALDSEN VVS OG EIENDOM AS</a:t>
            </a:r>
          </a:p>
        </p:txBody>
      </p:sp>
    </p:spTree>
  </p:cSld>
  <p:clrMapOvr>
    <a:masterClrMapping xmlns:a="http://schemas.openxmlformats.org/drawingml/2006/main"/>
  </p:clrMapOvr>
</p:sld>
</file>