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a58d9cbb7648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9ebee18d4340e9"/>
  </p:sldMasterIdLst>
  <p:sldIdLst>
    <p:sldId xmlns:r="http://schemas.openxmlformats.org/officeDocument/2006/relationships" id="256" r:id="Rca68662be0134bfd"/>
    <p:sldId xmlns:r="http://schemas.openxmlformats.org/officeDocument/2006/relationships" id="257" r:id="R7f0075f18d864c13"/>
    <p:sldId xmlns:r="http://schemas.openxmlformats.org/officeDocument/2006/relationships" id="258" r:id="R09a051fa9f6e48ec"/>
    <p:sldId xmlns:r="http://schemas.openxmlformats.org/officeDocument/2006/relationships" id="259" r:id="Ra838496b85c14cf0"/>
    <p:sldId xmlns:r="http://schemas.openxmlformats.org/officeDocument/2006/relationships" id="260" r:id="Ra322a099346849b7"/>
    <p:sldId xmlns:r="http://schemas.openxmlformats.org/officeDocument/2006/relationships" id="261" r:id="Rf81689c915ce472c"/>
    <p:sldId xmlns:r="http://schemas.openxmlformats.org/officeDocument/2006/relationships" id="262" r:id="Rcbdb0c46684e45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ebee18d4340e9" /><Relationship Type="http://schemas.openxmlformats.org/officeDocument/2006/relationships/slide" Target="/ppt/slides/slide1.xml" Id="Rca68662be0134bfd" /><Relationship Type="http://schemas.openxmlformats.org/officeDocument/2006/relationships/slide" Target="/ppt/slides/slide2.xml" Id="R7f0075f18d864c13" /><Relationship Type="http://schemas.openxmlformats.org/officeDocument/2006/relationships/slide" Target="/ppt/slides/slide3.xml" Id="R09a051fa9f6e48ec" /><Relationship Type="http://schemas.openxmlformats.org/officeDocument/2006/relationships/slide" Target="/ppt/slides/slide4.xml" Id="Ra838496b85c14cf0" /><Relationship Type="http://schemas.openxmlformats.org/officeDocument/2006/relationships/slide" Target="/ppt/slides/slide5.xml" Id="Ra322a099346849b7" /><Relationship Type="http://schemas.openxmlformats.org/officeDocument/2006/relationships/slide" Target="/ppt/slides/slide6.xml" Id="Rf81689c915ce472c" /><Relationship Type="http://schemas.openxmlformats.org/officeDocument/2006/relationships/slide" Target="/ppt/slides/slide7.xml" Id="Rcbdb0c46684e45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fb1577344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98e3b26cd4aab" /><Relationship Type="http://schemas.openxmlformats.org/officeDocument/2006/relationships/theme" Target="/ppt/slideMasters/theme/theme1.xml" Id="R1dda89c8295d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f98e3b26cd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484254e2c4a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e353b4ea44a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7e503529a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2e81c4aa84c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974559c834e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0ec9c99054f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d0d0b430342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KROGSTAD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KROGSTAD HOLDING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325 571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KROGSTAD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KROGSTAD HOLDING AS</a:t>
            </a:r>
          </a:p>
        </p:txBody>
      </p:sp>
    </p:spTree>
  </p:cSld>
  <p:clrMapOvr>
    <a:masterClrMapping xmlns:a="http://schemas.openxmlformats.org/drawingml/2006/main"/>
  </p:clrMapOvr>
</p:sld>
</file>