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f9b770f1154d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34f823f70a4c28"/>
  </p:sldMasterIdLst>
  <p:sldIdLst>
    <p:sldId xmlns:r="http://schemas.openxmlformats.org/officeDocument/2006/relationships" id="256" r:id="R4471844872bc437b"/>
    <p:sldId xmlns:r="http://schemas.openxmlformats.org/officeDocument/2006/relationships" id="257" r:id="R118efc81ece24df1"/>
    <p:sldId xmlns:r="http://schemas.openxmlformats.org/officeDocument/2006/relationships" id="258" r:id="R458027bcd6af4644"/>
    <p:sldId xmlns:r="http://schemas.openxmlformats.org/officeDocument/2006/relationships" id="259" r:id="Rc9afd707adbb4f62"/>
    <p:sldId xmlns:r="http://schemas.openxmlformats.org/officeDocument/2006/relationships" id="260" r:id="R682fb7785102414d"/>
    <p:sldId xmlns:r="http://schemas.openxmlformats.org/officeDocument/2006/relationships" id="261" r:id="R7edd0cdc8d754b76"/>
    <p:sldId xmlns:r="http://schemas.openxmlformats.org/officeDocument/2006/relationships" id="262" r:id="R80c9dc512ea041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4f823f70a4c28" /><Relationship Type="http://schemas.openxmlformats.org/officeDocument/2006/relationships/slide" Target="/ppt/slides/slide1.xml" Id="R4471844872bc437b" /><Relationship Type="http://schemas.openxmlformats.org/officeDocument/2006/relationships/slide" Target="/ppt/slides/slide2.xml" Id="R118efc81ece24df1" /><Relationship Type="http://schemas.openxmlformats.org/officeDocument/2006/relationships/slide" Target="/ppt/slides/slide3.xml" Id="R458027bcd6af4644" /><Relationship Type="http://schemas.openxmlformats.org/officeDocument/2006/relationships/slide" Target="/ppt/slides/slide4.xml" Id="Rc9afd707adbb4f62" /><Relationship Type="http://schemas.openxmlformats.org/officeDocument/2006/relationships/slide" Target="/ppt/slides/slide5.xml" Id="R682fb7785102414d" /><Relationship Type="http://schemas.openxmlformats.org/officeDocument/2006/relationships/slide" Target="/ppt/slides/slide6.xml" Id="R7edd0cdc8d754b76" /><Relationship Type="http://schemas.openxmlformats.org/officeDocument/2006/relationships/slide" Target="/ppt/slides/slide7.xml" Id="R80c9dc512ea041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6a9d7a04b4e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5cb24dbc54b5b" /><Relationship Type="http://schemas.openxmlformats.org/officeDocument/2006/relationships/theme" Target="/ppt/slideMasters/theme/theme1.xml" Id="R21ee04fa47f847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65cb24dbc54b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e7ee7e12c46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5819b794f40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57ca6a4e94a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79d41d36042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86d5377944c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844daef364f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452af816e45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HILDENES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HILDENES HOLDING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1 368 545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29 285 664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29 285 664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HILDENES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993 111 007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