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fbcf966d8e44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6281457f94dd0"/>
  </p:sldMasterIdLst>
  <p:sldIdLst>
    <p:sldId xmlns:r="http://schemas.openxmlformats.org/officeDocument/2006/relationships" id="256" r:id="R7c9cf949375a4993"/>
    <p:sldId xmlns:r="http://schemas.openxmlformats.org/officeDocument/2006/relationships" id="257" r:id="R498dba20e2f14b05"/>
    <p:sldId xmlns:r="http://schemas.openxmlformats.org/officeDocument/2006/relationships" id="258" r:id="Rf4826f87ed274682"/>
    <p:sldId xmlns:r="http://schemas.openxmlformats.org/officeDocument/2006/relationships" id="259" r:id="R15db7604e10b4c8a"/>
    <p:sldId xmlns:r="http://schemas.openxmlformats.org/officeDocument/2006/relationships" id="260" r:id="Ra38a3730ff3b493c"/>
    <p:sldId xmlns:r="http://schemas.openxmlformats.org/officeDocument/2006/relationships" id="261" r:id="R668ad045e40b49f1"/>
    <p:sldId xmlns:r="http://schemas.openxmlformats.org/officeDocument/2006/relationships" id="262" r:id="R787eb3fa9460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6281457f94dd0" /><Relationship Type="http://schemas.openxmlformats.org/officeDocument/2006/relationships/slide" Target="/ppt/slides/slide1.xml" Id="R7c9cf949375a4993" /><Relationship Type="http://schemas.openxmlformats.org/officeDocument/2006/relationships/slide" Target="/ppt/slides/slide2.xml" Id="R498dba20e2f14b05" /><Relationship Type="http://schemas.openxmlformats.org/officeDocument/2006/relationships/slide" Target="/ppt/slides/slide3.xml" Id="Rf4826f87ed274682" /><Relationship Type="http://schemas.openxmlformats.org/officeDocument/2006/relationships/slide" Target="/ppt/slides/slide4.xml" Id="R15db7604e10b4c8a" /><Relationship Type="http://schemas.openxmlformats.org/officeDocument/2006/relationships/slide" Target="/ppt/slides/slide5.xml" Id="Ra38a3730ff3b493c" /><Relationship Type="http://schemas.openxmlformats.org/officeDocument/2006/relationships/slide" Target="/ppt/slides/slide6.xml" Id="R668ad045e40b49f1" /><Relationship Type="http://schemas.openxmlformats.org/officeDocument/2006/relationships/slide" Target="/ppt/slides/slide7.xml" Id="R787eb3fa9460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f4e61d35a49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83a99d3c0400c" /><Relationship Type="http://schemas.openxmlformats.org/officeDocument/2006/relationships/theme" Target="/ppt/slideMasters/theme/theme1.xml" Id="Rd3cd15007cc248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983a99d3c040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bde37ad0148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7612e3a8847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b0360b8b9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bee6fd6e9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ad9923f87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a45cd3ea0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b1479894a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CAPRECA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CAPRECA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CAPRECA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CAPRECA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CAPRECA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CAPRECA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−569 115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63 907 391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553 178 894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600 541 034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CAPRECA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PREBEN OTTER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TRØAN CATHINKA STEEN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CARL ERIK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CAPRECA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 E. Steen, Ryghs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993 067 539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CAPRECA AS</a:t>
            </a:r>
          </a:p>
        </p:txBody>
      </p:sp>
    </p:spTree>
  </p:cSld>
  <p:clrMapOvr>
    <a:masterClrMapping xmlns:a="http://schemas.openxmlformats.org/drawingml/2006/main"/>
  </p:clrMapOvr>
</p:sld>
</file>