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8a6724591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f81318af2414d"/>
  </p:sldMasterIdLst>
  <p:sldIdLst>
    <p:sldId xmlns:r="http://schemas.openxmlformats.org/officeDocument/2006/relationships" id="256" r:id="Rbc2ef165f0b549b8"/>
    <p:sldId xmlns:r="http://schemas.openxmlformats.org/officeDocument/2006/relationships" id="257" r:id="R0e6773aedfcd4f31"/>
    <p:sldId xmlns:r="http://schemas.openxmlformats.org/officeDocument/2006/relationships" id="258" r:id="Rd4043a645af04773"/>
    <p:sldId xmlns:r="http://schemas.openxmlformats.org/officeDocument/2006/relationships" id="259" r:id="Rc6a1cf8073db4e73"/>
    <p:sldId xmlns:r="http://schemas.openxmlformats.org/officeDocument/2006/relationships" id="260" r:id="R4294495bc3dd4068"/>
    <p:sldId xmlns:r="http://schemas.openxmlformats.org/officeDocument/2006/relationships" id="261" r:id="Rc08d3826949f4415"/>
    <p:sldId xmlns:r="http://schemas.openxmlformats.org/officeDocument/2006/relationships" id="262" r:id="Rb81fc3f847ed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f81318af2414d" /><Relationship Type="http://schemas.openxmlformats.org/officeDocument/2006/relationships/slide" Target="/ppt/slides/slide1.xml" Id="Rbc2ef165f0b549b8" /><Relationship Type="http://schemas.openxmlformats.org/officeDocument/2006/relationships/slide" Target="/ppt/slides/slide2.xml" Id="R0e6773aedfcd4f31" /><Relationship Type="http://schemas.openxmlformats.org/officeDocument/2006/relationships/slide" Target="/ppt/slides/slide3.xml" Id="Rd4043a645af04773" /><Relationship Type="http://schemas.openxmlformats.org/officeDocument/2006/relationships/slide" Target="/ppt/slides/slide4.xml" Id="Rc6a1cf8073db4e73" /><Relationship Type="http://schemas.openxmlformats.org/officeDocument/2006/relationships/slide" Target="/ppt/slides/slide5.xml" Id="R4294495bc3dd4068" /><Relationship Type="http://schemas.openxmlformats.org/officeDocument/2006/relationships/slide" Target="/ppt/slides/slide6.xml" Id="Rc08d3826949f4415" /><Relationship Type="http://schemas.openxmlformats.org/officeDocument/2006/relationships/slide" Target="/ppt/slides/slide7.xml" Id="Rb81fc3f847ed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b2cb7388546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ac42e0b2b4bcc" /><Relationship Type="http://schemas.openxmlformats.org/officeDocument/2006/relationships/theme" Target="/ppt/slideMasters/theme/theme1.xml" Id="R7aad29ec98db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ac42e0b2b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67a26a424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947e9be8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affa901fd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97331f54541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f96a8af06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56a2560df44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dbb840ded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INDUSTRI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−237 126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A. Pihls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