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7cc4783bc4a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f6cc1cd9b498a"/>
  </p:sldMasterIdLst>
  <p:sldIdLst>
    <p:sldId xmlns:r="http://schemas.openxmlformats.org/officeDocument/2006/relationships" id="256" r:id="R6b35a5fb295147ea"/>
    <p:sldId xmlns:r="http://schemas.openxmlformats.org/officeDocument/2006/relationships" id="257" r:id="R35fb82e0469148f2"/>
    <p:sldId xmlns:r="http://schemas.openxmlformats.org/officeDocument/2006/relationships" id="258" r:id="R7441afb9f1f84555"/>
    <p:sldId xmlns:r="http://schemas.openxmlformats.org/officeDocument/2006/relationships" id="259" r:id="R237f58bc877d491d"/>
    <p:sldId xmlns:r="http://schemas.openxmlformats.org/officeDocument/2006/relationships" id="260" r:id="Rbe5abf963c26460e"/>
    <p:sldId xmlns:r="http://schemas.openxmlformats.org/officeDocument/2006/relationships" id="261" r:id="R9a01df5175d44428"/>
    <p:sldId xmlns:r="http://schemas.openxmlformats.org/officeDocument/2006/relationships" id="262" r:id="Rc251c2b19a78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f6cc1cd9b498a" /><Relationship Type="http://schemas.openxmlformats.org/officeDocument/2006/relationships/slide" Target="/ppt/slides/slide1.xml" Id="R6b35a5fb295147ea" /><Relationship Type="http://schemas.openxmlformats.org/officeDocument/2006/relationships/slide" Target="/ppt/slides/slide2.xml" Id="R35fb82e0469148f2" /><Relationship Type="http://schemas.openxmlformats.org/officeDocument/2006/relationships/slide" Target="/ppt/slides/slide3.xml" Id="R7441afb9f1f84555" /><Relationship Type="http://schemas.openxmlformats.org/officeDocument/2006/relationships/slide" Target="/ppt/slides/slide4.xml" Id="R237f58bc877d491d" /><Relationship Type="http://schemas.openxmlformats.org/officeDocument/2006/relationships/slide" Target="/ppt/slides/slide5.xml" Id="Rbe5abf963c26460e" /><Relationship Type="http://schemas.openxmlformats.org/officeDocument/2006/relationships/slide" Target="/ppt/slides/slide6.xml" Id="R9a01df5175d44428" /><Relationship Type="http://schemas.openxmlformats.org/officeDocument/2006/relationships/slide" Target="/ppt/slides/slide7.xml" Id="Rc251c2b19a78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abb9cda3f42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4beadd2b745f4" /><Relationship Type="http://schemas.openxmlformats.org/officeDocument/2006/relationships/theme" Target="/ppt/slideMasters/theme/theme1.xml" Id="R238fcd6492ef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4beadd2b7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a375ecfe6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6c34d1b7e4a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17d0d3f32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0dd5c255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e12607728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84bdea88c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1af226041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NÆRØYSUND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NÆRØYSUND INVEST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27 059 976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27 192 908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JØRN OTTO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LILL TOVE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Bjørkåsvegen 141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992 995 939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NÆRØYSUND INVEST AS</a:t>
            </a:r>
          </a:p>
        </p:txBody>
      </p:sp>
    </p:spTree>
  </p:cSld>
  <p:clrMapOvr>
    <a:masterClrMapping xmlns:a="http://schemas.openxmlformats.org/drawingml/2006/main"/>
  </p:clrMapOvr>
</p:sld>
</file>