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236e68578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05edaabb7473c"/>
  </p:sldMasterIdLst>
  <p:sldIdLst>
    <p:sldId xmlns:r="http://schemas.openxmlformats.org/officeDocument/2006/relationships" id="256" r:id="R3afecb91dadb4e46"/>
    <p:sldId xmlns:r="http://schemas.openxmlformats.org/officeDocument/2006/relationships" id="257" r:id="R94e162b2a47648eb"/>
    <p:sldId xmlns:r="http://schemas.openxmlformats.org/officeDocument/2006/relationships" id="258" r:id="Rd34be8a67cb346a5"/>
    <p:sldId xmlns:r="http://schemas.openxmlformats.org/officeDocument/2006/relationships" id="259" r:id="R465326b12b474bcb"/>
    <p:sldId xmlns:r="http://schemas.openxmlformats.org/officeDocument/2006/relationships" id="260" r:id="Rd7e618b72aca4480"/>
    <p:sldId xmlns:r="http://schemas.openxmlformats.org/officeDocument/2006/relationships" id="261" r:id="R3c4e5cbd06264548"/>
    <p:sldId xmlns:r="http://schemas.openxmlformats.org/officeDocument/2006/relationships" id="262" r:id="Rdd251d173c97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05edaabb7473c" /><Relationship Type="http://schemas.openxmlformats.org/officeDocument/2006/relationships/slide" Target="/ppt/slides/slide1.xml" Id="R3afecb91dadb4e46" /><Relationship Type="http://schemas.openxmlformats.org/officeDocument/2006/relationships/slide" Target="/ppt/slides/slide2.xml" Id="R94e162b2a47648eb" /><Relationship Type="http://schemas.openxmlformats.org/officeDocument/2006/relationships/slide" Target="/ppt/slides/slide3.xml" Id="Rd34be8a67cb346a5" /><Relationship Type="http://schemas.openxmlformats.org/officeDocument/2006/relationships/slide" Target="/ppt/slides/slide4.xml" Id="R465326b12b474bcb" /><Relationship Type="http://schemas.openxmlformats.org/officeDocument/2006/relationships/slide" Target="/ppt/slides/slide5.xml" Id="Rd7e618b72aca4480" /><Relationship Type="http://schemas.openxmlformats.org/officeDocument/2006/relationships/slide" Target="/ppt/slides/slide6.xml" Id="R3c4e5cbd06264548" /><Relationship Type="http://schemas.openxmlformats.org/officeDocument/2006/relationships/slide" Target="/ppt/slides/slide7.xml" Id="Rdd251d173c97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0a96cf25f40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c794f888c444a" /><Relationship Type="http://schemas.openxmlformats.org/officeDocument/2006/relationships/theme" Target="/ppt/slideMasters/theme/theme1.xml" Id="R4f6f91f5013d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2c794f888c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e368a6d4943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a1c57cc78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2e81d9b1442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99a4b0a074a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be7ccbba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528445317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ef5bf4000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H-H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212 136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3 445 678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DRAMDAL HELGE EINAR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DRAMDAL HILDE O OTTESEN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Adjutant Ankers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81 15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992 897 708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H-H INVEST AS</a:t>
            </a:r>
          </a:p>
        </p:txBody>
      </p:sp>
    </p:spTree>
  </p:cSld>
  <p:clrMapOvr>
    <a:masterClrMapping xmlns:a="http://schemas.openxmlformats.org/drawingml/2006/main"/>
  </p:clrMapOvr>
</p:sld>
</file>