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671f5304804b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a3672e394c4751"/>
  </p:sldMasterIdLst>
  <p:sldIdLst>
    <p:sldId xmlns:r="http://schemas.openxmlformats.org/officeDocument/2006/relationships" id="256" r:id="Rb592a29012054e9e"/>
    <p:sldId xmlns:r="http://schemas.openxmlformats.org/officeDocument/2006/relationships" id="257" r:id="R4e128dcc05484c4f"/>
    <p:sldId xmlns:r="http://schemas.openxmlformats.org/officeDocument/2006/relationships" id="258" r:id="R2d89cadb1bf04ef9"/>
    <p:sldId xmlns:r="http://schemas.openxmlformats.org/officeDocument/2006/relationships" id="259" r:id="R4e047aa71634460c"/>
    <p:sldId xmlns:r="http://schemas.openxmlformats.org/officeDocument/2006/relationships" id="260" r:id="Rb0589b50ed754267"/>
    <p:sldId xmlns:r="http://schemas.openxmlformats.org/officeDocument/2006/relationships" id="261" r:id="R8a810eaf60db4f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a3672e394c4751" /><Relationship Type="http://schemas.openxmlformats.org/officeDocument/2006/relationships/slide" Target="/ppt/slides/slide1.xml" Id="Rb592a29012054e9e" /><Relationship Type="http://schemas.openxmlformats.org/officeDocument/2006/relationships/slide" Target="/ppt/slides/slide2.xml" Id="R4e128dcc05484c4f" /><Relationship Type="http://schemas.openxmlformats.org/officeDocument/2006/relationships/slide" Target="/ppt/slides/slide3.xml" Id="R2d89cadb1bf04ef9" /><Relationship Type="http://schemas.openxmlformats.org/officeDocument/2006/relationships/slide" Target="/ppt/slides/slide4.xml" Id="R4e047aa71634460c" /><Relationship Type="http://schemas.openxmlformats.org/officeDocument/2006/relationships/slide" Target="/ppt/slides/slide5.xml" Id="Rb0589b50ed754267" /><Relationship Type="http://schemas.openxmlformats.org/officeDocument/2006/relationships/slide" Target="/ppt/slides/slide6.xml" Id="R8a810eaf60db4f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da2e85e5143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84aabfb114aca" /><Relationship Type="http://schemas.openxmlformats.org/officeDocument/2006/relationships/theme" Target="/ppt/slideMasters/theme/theme1.xml" Id="Rb19d3a4aa8d242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a84aabfb114a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303c1a5f841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4ae0263fb4a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c76acff0e42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afd683b9740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3f9f0a2864b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dce33165b45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H-H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Adjutant Ankers vei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81 15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992 897 708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