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3464c64739d4b9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ceadd97b20c48ac"/>
  </p:sldMasterIdLst>
  <p:sldIdLst>
    <p:sldId xmlns:r="http://schemas.openxmlformats.org/officeDocument/2006/relationships" id="256" r:id="R1c70c9ad0b594746"/>
    <p:sldId xmlns:r="http://schemas.openxmlformats.org/officeDocument/2006/relationships" id="257" r:id="Ra986f0a334f54d07"/>
    <p:sldId xmlns:r="http://schemas.openxmlformats.org/officeDocument/2006/relationships" id="258" r:id="Rd4432f9934594834"/>
    <p:sldId xmlns:r="http://schemas.openxmlformats.org/officeDocument/2006/relationships" id="259" r:id="Rf6e4567ae90041d6"/>
    <p:sldId xmlns:r="http://schemas.openxmlformats.org/officeDocument/2006/relationships" id="260" r:id="R94e7d40f9232473d"/>
    <p:sldId xmlns:r="http://schemas.openxmlformats.org/officeDocument/2006/relationships" id="261" r:id="R7b5d05ce6a13445c"/>
    <p:sldId xmlns:r="http://schemas.openxmlformats.org/officeDocument/2006/relationships" id="262" r:id="R5806ccb4ba24428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ceadd97b20c48ac" /><Relationship Type="http://schemas.openxmlformats.org/officeDocument/2006/relationships/slide" Target="/ppt/slides/slide1.xml" Id="R1c70c9ad0b594746" /><Relationship Type="http://schemas.openxmlformats.org/officeDocument/2006/relationships/slide" Target="/ppt/slides/slide2.xml" Id="Ra986f0a334f54d07" /><Relationship Type="http://schemas.openxmlformats.org/officeDocument/2006/relationships/slide" Target="/ppt/slides/slide3.xml" Id="Rd4432f9934594834" /><Relationship Type="http://schemas.openxmlformats.org/officeDocument/2006/relationships/slide" Target="/ppt/slides/slide4.xml" Id="Rf6e4567ae90041d6" /><Relationship Type="http://schemas.openxmlformats.org/officeDocument/2006/relationships/slide" Target="/ppt/slides/slide5.xml" Id="R94e7d40f9232473d" /><Relationship Type="http://schemas.openxmlformats.org/officeDocument/2006/relationships/slide" Target="/ppt/slides/slide6.xml" Id="R7b5d05ce6a13445c" /><Relationship Type="http://schemas.openxmlformats.org/officeDocument/2006/relationships/slide" Target="/ppt/slides/slide7.xml" Id="R5806ccb4ba24428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7c6f6f6850e4b6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dd3b8ea0994f49" /><Relationship Type="http://schemas.openxmlformats.org/officeDocument/2006/relationships/theme" Target="/ppt/slideMasters/theme/theme1.xml" Id="R54789a103acd4c0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cdd3b8ea0994f4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2facd9f7fa4f3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44e5e4b52e4b8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bf4f4c5afe4b0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e262f3b73e452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578e29104447d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b5d5ecc4624b7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2d6386adde4f0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GLENN NIKOLAYSEN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GLENN NIKOLAYSEN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GLENN NIKOLAYSEN AS ble etablert [år] og holder til i Ytre Enebakk.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GLENN NIKOLAYSEN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GLENN NIKOLAYSEN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GLENN NIKOLAYSEN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2 271 755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160 686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28 007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−380 565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2 187 172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GLENN NIKOLAYSEN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NIKOLAYSEN GLENN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GLENN NIKOLAYSEN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Gneisveien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1914 Ytre Enebakk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glenniko@frisurf.no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992 804 513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GLENN NIKOLAYSEN AS</a:t>
            </a:r>
          </a:p>
        </p:txBody>
      </p:sp>
    </p:spTree>
  </p:cSld>
  <p:clrMapOvr>
    <a:masterClrMapping xmlns:a="http://schemas.openxmlformats.org/drawingml/2006/main"/>
  </p:clrMapOvr>
</p:sld>
</file>