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20dcb58c7e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254faddd64fa8"/>
  </p:sldMasterIdLst>
  <p:sldIdLst>
    <p:sldId xmlns:r="http://schemas.openxmlformats.org/officeDocument/2006/relationships" id="256" r:id="R15624100b58b4fe2"/>
    <p:sldId xmlns:r="http://schemas.openxmlformats.org/officeDocument/2006/relationships" id="257" r:id="Ra89288a0011c4654"/>
    <p:sldId xmlns:r="http://schemas.openxmlformats.org/officeDocument/2006/relationships" id="258" r:id="R2ae045e7f2d2439f"/>
    <p:sldId xmlns:r="http://schemas.openxmlformats.org/officeDocument/2006/relationships" id="259" r:id="R8b56cb15ef4f4ab2"/>
    <p:sldId xmlns:r="http://schemas.openxmlformats.org/officeDocument/2006/relationships" id="260" r:id="Ree0fecdfe3ff4cfc"/>
    <p:sldId xmlns:r="http://schemas.openxmlformats.org/officeDocument/2006/relationships" id="261" r:id="R23ea0d029c3041e5"/>
    <p:sldId xmlns:r="http://schemas.openxmlformats.org/officeDocument/2006/relationships" id="262" r:id="R6c18fa3e35fc47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254faddd64fa8" /><Relationship Type="http://schemas.openxmlformats.org/officeDocument/2006/relationships/slide" Target="/ppt/slides/slide1.xml" Id="R15624100b58b4fe2" /><Relationship Type="http://schemas.openxmlformats.org/officeDocument/2006/relationships/slide" Target="/ppt/slides/slide2.xml" Id="Ra89288a0011c4654" /><Relationship Type="http://schemas.openxmlformats.org/officeDocument/2006/relationships/slide" Target="/ppt/slides/slide3.xml" Id="R2ae045e7f2d2439f" /><Relationship Type="http://schemas.openxmlformats.org/officeDocument/2006/relationships/slide" Target="/ppt/slides/slide4.xml" Id="R8b56cb15ef4f4ab2" /><Relationship Type="http://schemas.openxmlformats.org/officeDocument/2006/relationships/slide" Target="/ppt/slides/slide5.xml" Id="Ree0fecdfe3ff4cfc" /><Relationship Type="http://schemas.openxmlformats.org/officeDocument/2006/relationships/slide" Target="/ppt/slides/slide6.xml" Id="R23ea0d029c3041e5" /><Relationship Type="http://schemas.openxmlformats.org/officeDocument/2006/relationships/slide" Target="/ppt/slides/slide7.xml" Id="R6c18fa3e35fc47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aa3adc1b9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5df90defd4faf" /><Relationship Type="http://schemas.openxmlformats.org/officeDocument/2006/relationships/theme" Target="/ppt/slideMasters/theme/theme1.xml" Id="R3919c4d856b4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5df90defd4f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e15a42b89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2ef13ec13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202b62fff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f70b2f18d4f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8c395d65540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3b1d7bdf4b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328edac6e42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TECEB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TECEB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1 999 621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13 940 650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14 517 080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BECK THOMAS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Bergs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992 733 713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TECEB AS</a:t>
            </a:r>
          </a:p>
        </p:txBody>
      </p:sp>
    </p:spTree>
  </p:cSld>
  <p:clrMapOvr>
    <a:masterClrMapping xmlns:a="http://schemas.openxmlformats.org/drawingml/2006/main"/>
  </p:clrMapOvr>
</p:sld>
</file>