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829aa96a124d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5408b45a874e23"/>
  </p:sldMasterIdLst>
  <p:sldIdLst>
    <p:sldId xmlns:r="http://schemas.openxmlformats.org/officeDocument/2006/relationships" id="256" r:id="Rf27755109b864209"/>
    <p:sldId xmlns:r="http://schemas.openxmlformats.org/officeDocument/2006/relationships" id="257" r:id="R71b9cd88602746d8"/>
    <p:sldId xmlns:r="http://schemas.openxmlformats.org/officeDocument/2006/relationships" id="258" r:id="R83252724e2ae42f3"/>
    <p:sldId xmlns:r="http://schemas.openxmlformats.org/officeDocument/2006/relationships" id="259" r:id="R5321441a96104be7"/>
    <p:sldId xmlns:r="http://schemas.openxmlformats.org/officeDocument/2006/relationships" id="260" r:id="Re2a0639816c140c3"/>
    <p:sldId xmlns:r="http://schemas.openxmlformats.org/officeDocument/2006/relationships" id="261" r:id="R292182a8b4984ca3"/>
    <p:sldId xmlns:r="http://schemas.openxmlformats.org/officeDocument/2006/relationships" id="262" r:id="R3c6646585db74c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408b45a874e23" /><Relationship Type="http://schemas.openxmlformats.org/officeDocument/2006/relationships/slide" Target="/ppt/slides/slide1.xml" Id="Rf27755109b864209" /><Relationship Type="http://schemas.openxmlformats.org/officeDocument/2006/relationships/slide" Target="/ppt/slides/slide2.xml" Id="R71b9cd88602746d8" /><Relationship Type="http://schemas.openxmlformats.org/officeDocument/2006/relationships/slide" Target="/ppt/slides/slide3.xml" Id="R83252724e2ae42f3" /><Relationship Type="http://schemas.openxmlformats.org/officeDocument/2006/relationships/slide" Target="/ppt/slides/slide4.xml" Id="R5321441a96104be7" /><Relationship Type="http://schemas.openxmlformats.org/officeDocument/2006/relationships/slide" Target="/ppt/slides/slide5.xml" Id="Re2a0639816c140c3" /><Relationship Type="http://schemas.openxmlformats.org/officeDocument/2006/relationships/slide" Target="/ppt/slides/slide6.xml" Id="R292182a8b4984ca3" /><Relationship Type="http://schemas.openxmlformats.org/officeDocument/2006/relationships/slide" Target="/ppt/slides/slide7.xml" Id="R3c6646585db74c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50d25f3ec49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008a9290d4f24" /><Relationship Type="http://schemas.openxmlformats.org/officeDocument/2006/relationships/theme" Target="/ppt/slideMasters/theme/theme1.xml" Id="Rc290ece96d9d4f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e008a9290d4f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7edecabb34f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e7f79993447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470ebb63241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e7484484d43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fc2dc0e9745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e477364654f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75feb68c743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