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195a61f06342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0dd3c3cbe645f3"/>
  </p:sldMasterIdLst>
  <p:sldIdLst>
    <p:sldId xmlns:r="http://schemas.openxmlformats.org/officeDocument/2006/relationships" id="256" r:id="Rdaa926ebaaa54ef9"/>
    <p:sldId xmlns:r="http://schemas.openxmlformats.org/officeDocument/2006/relationships" id="257" r:id="Rff1be0c74635462e"/>
    <p:sldId xmlns:r="http://schemas.openxmlformats.org/officeDocument/2006/relationships" id="258" r:id="R6ff097ea0a424584"/>
    <p:sldId xmlns:r="http://schemas.openxmlformats.org/officeDocument/2006/relationships" id="259" r:id="R34a1324909fc45fe"/>
    <p:sldId xmlns:r="http://schemas.openxmlformats.org/officeDocument/2006/relationships" id="260" r:id="R93224cbc4d214b46"/>
    <p:sldId xmlns:r="http://schemas.openxmlformats.org/officeDocument/2006/relationships" id="261" r:id="R6209a38ddede4a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0dd3c3cbe645f3" /><Relationship Type="http://schemas.openxmlformats.org/officeDocument/2006/relationships/slide" Target="/ppt/slides/slide1.xml" Id="Rdaa926ebaaa54ef9" /><Relationship Type="http://schemas.openxmlformats.org/officeDocument/2006/relationships/slide" Target="/ppt/slides/slide2.xml" Id="Rff1be0c74635462e" /><Relationship Type="http://schemas.openxmlformats.org/officeDocument/2006/relationships/slide" Target="/ppt/slides/slide3.xml" Id="R6ff097ea0a424584" /><Relationship Type="http://schemas.openxmlformats.org/officeDocument/2006/relationships/slide" Target="/ppt/slides/slide4.xml" Id="R34a1324909fc45fe" /><Relationship Type="http://schemas.openxmlformats.org/officeDocument/2006/relationships/slide" Target="/ppt/slides/slide5.xml" Id="R93224cbc4d214b46" /><Relationship Type="http://schemas.openxmlformats.org/officeDocument/2006/relationships/slide" Target="/ppt/slides/slide6.xml" Id="R6209a38ddede4a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2f9b112d434c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39e4bf24d4c6c" /><Relationship Type="http://schemas.openxmlformats.org/officeDocument/2006/relationships/theme" Target="/ppt/slideMasters/theme/theme1.xml" Id="R2f5e1de0567544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c39e4bf24d4c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9c9b93b4243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b740f192c4b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c1b07d71144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6c9c22a3b4e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816eb2b9046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cc3e145764d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FIGO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