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e693db8fc240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05fe3fcb154c41"/>
  </p:sldMasterIdLst>
  <p:sldIdLst>
    <p:sldId xmlns:r="http://schemas.openxmlformats.org/officeDocument/2006/relationships" id="256" r:id="R709a638ec38f495c"/>
    <p:sldId xmlns:r="http://schemas.openxmlformats.org/officeDocument/2006/relationships" id="257" r:id="R9639fcba46c54f29"/>
    <p:sldId xmlns:r="http://schemas.openxmlformats.org/officeDocument/2006/relationships" id="258" r:id="Rb5e1ec67801f4b77"/>
    <p:sldId xmlns:r="http://schemas.openxmlformats.org/officeDocument/2006/relationships" id="259" r:id="R1a0870cbd4ce4a11"/>
    <p:sldId xmlns:r="http://schemas.openxmlformats.org/officeDocument/2006/relationships" id="260" r:id="R165c629d36b74d00"/>
    <p:sldId xmlns:r="http://schemas.openxmlformats.org/officeDocument/2006/relationships" id="261" r:id="R9cde0c9de460419d"/>
    <p:sldId xmlns:r="http://schemas.openxmlformats.org/officeDocument/2006/relationships" id="262" r:id="R63abe71611b544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5fe3fcb154c41" /><Relationship Type="http://schemas.openxmlformats.org/officeDocument/2006/relationships/slide" Target="/ppt/slides/slide1.xml" Id="R709a638ec38f495c" /><Relationship Type="http://schemas.openxmlformats.org/officeDocument/2006/relationships/slide" Target="/ppt/slides/slide2.xml" Id="R9639fcba46c54f29" /><Relationship Type="http://schemas.openxmlformats.org/officeDocument/2006/relationships/slide" Target="/ppt/slides/slide3.xml" Id="Rb5e1ec67801f4b77" /><Relationship Type="http://schemas.openxmlformats.org/officeDocument/2006/relationships/slide" Target="/ppt/slides/slide4.xml" Id="R1a0870cbd4ce4a11" /><Relationship Type="http://schemas.openxmlformats.org/officeDocument/2006/relationships/slide" Target="/ppt/slides/slide5.xml" Id="R165c629d36b74d00" /><Relationship Type="http://schemas.openxmlformats.org/officeDocument/2006/relationships/slide" Target="/ppt/slides/slide6.xml" Id="R9cde0c9de460419d" /><Relationship Type="http://schemas.openxmlformats.org/officeDocument/2006/relationships/slide" Target="/ppt/slides/slide7.xml" Id="R63abe71611b544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418c6b9274a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88a63be6e467a" /><Relationship Type="http://schemas.openxmlformats.org/officeDocument/2006/relationships/theme" Target="/ppt/slideMasters/theme/theme1.xml" Id="R56bb7e9a815c47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788a63be6e46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74e2275004a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e29d11027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d900e22b44f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8a2fa90ba42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05aafedc04b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8e610907e42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7eb4d61464f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