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8969cfd8054e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44bd492e91440e"/>
  </p:sldMasterIdLst>
  <p:sldIdLst>
    <p:sldId xmlns:r="http://schemas.openxmlformats.org/officeDocument/2006/relationships" id="256" r:id="R1ee858b32c3a4be5"/>
    <p:sldId xmlns:r="http://schemas.openxmlformats.org/officeDocument/2006/relationships" id="257" r:id="R7d78d2d5850d42c2"/>
    <p:sldId xmlns:r="http://schemas.openxmlformats.org/officeDocument/2006/relationships" id="258" r:id="R0add6a1850754e79"/>
    <p:sldId xmlns:r="http://schemas.openxmlformats.org/officeDocument/2006/relationships" id="259" r:id="R4da819f902844665"/>
    <p:sldId xmlns:r="http://schemas.openxmlformats.org/officeDocument/2006/relationships" id="260" r:id="R170dface965b46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44bd492e91440e" /><Relationship Type="http://schemas.openxmlformats.org/officeDocument/2006/relationships/slide" Target="/ppt/slides/slide1.xml" Id="R1ee858b32c3a4be5" /><Relationship Type="http://schemas.openxmlformats.org/officeDocument/2006/relationships/slide" Target="/ppt/slides/slide2.xml" Id="R7d78d2d5850d42c2" /><Relationship Type="http://schemas.openxmlformats.org/officeDocument/2006/relationships/slide" Target="/ppt/slides/slide3.xml" Id="R0add6a1850754e79" /><Relationship Type="http://schemas.openxmlformats.org/officeDocument/2006/relationships/slide" Target="/ppt/slides/slide4.xml" Id="R4da819f902844665" /><Relationship Type="http://schemas.openxmlformats.org/officeDocument/2006/relationships/slide" Target="/ppt/slides/slide5.xml" Id="R170dface965b46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a9f0a4e25e47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13ff89f54486d" /><Relationship Type="http://schemas.openxmlformats.org/officeDocument/2006/relationships/theme" Target="/ppt/slideMasters/theme/theme1.xml" Id="R1b62269b31a248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113ff89f5448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e78d9d0c14e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c8f9306204e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4377d9ea847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3f6d6733e4e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c3f10c0b040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OTIUM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OTIUM BOLIG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OTIUM BOLIG AS</a:t>
            </a:r>
          </a:p>
        </p:txBody>
      </p:sp>
    </p:spTree>
  </p:cSld>
  <p:clrMapOvr>
    <a:masterClrMapping xmlns:a="http://schemas.openxmlformats.org/drawingml/2006/main"/>
  </p:clrMapOvr>
</p:sld>
</file>