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43bae497cb44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477e86dbd3449d"/>
  </p:sldMasterIdLst>
  <p:sldIdLst>
    <p:sldId xmlns:r="http://schemas.openxmlformats.org/officeDocument/2006/relationships" id="256" r:id="R20f4b0d03ceb4a79"/>
    <p:sldId xmlns:r="http://schemas.openxmlformats.org/officeDocument/2006/relationships" id="257" r:id="R7d7a6b405acb4e7d"/>
    <p:sldId xmlns:r="http://schemas.openxmlformats.org/officeDocument/2006/relationships" id="258" r:id="R8b9b4ddaf7a44567"/>
    <p:sldId xmlns:r="http://schemas.openxmlformats.org/officeDocument/2006/relationships" id="259" r:id="Rba0adcb8de6a46db"/>
    <p:sldId xmlns:r="http://schemas.openxmlformats.org/officeDocument/2006/relationships" id="260" r:id="R97d9ca79312f435c"/>
    <p:sldId xmlns:r="http://schemas.openxmlformats.org/officeDocument/2006/relationships" id="261" r:id="R745987c7113744e7"/>
    <p:sldId xmlns:r="http://schemas.openxmlformats.org/officeDocument/2006/relationships" id="262" r:id="Rceecad24c2e047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477e86dbd3449d" /><Relationship Type="http://schemas.openxmlformats.org/officeDocument/2006/relationships/slide" Target="/ppt/slides/slide1.xml" Id="R20f4b0d03ceb4a79" /><Relationship Type="http://schemas.openxmlformats.org/officeDocument/2006/relationships/slide" Target="/ppt/slides/slide2.xml" Id="R7d7a6b405acb4e7d" /><Relationship Type="http://schemas.openxmlformats.org/officeDocument/2006/relationships/slide" Target="/ppt/slides/slide3.xml" Id="R8b9b4ddaf7a44567" /><Relationship Type="http://schemas.openxmlformats.org/officeDocument/2006/relationships/slide" Target="/ppt/slides/slide4.xml" Id="Rba0adcb8de6a46db" /><Relationship Type="http://schemas.openxmlformats.org/officeDocument/2006/relationships/slide" Target="/ppt/slides/slide5.xml" Id="R97d9ca79312f435c" /><Relationship Type="http://schemas.openxmlformats.org/officeDocument/2006/relationships/slide" Target="/ppt/slides/slide6.xml" Id="R745987c7113744e7" /><Relationship Type="http://schemas.openxmlformats.org/officeDocument/2006/relationships/slide" Target="/ppt/slides/slide7.xml" Id="Rceecad24c2e047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cce367d0f40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29ae9c98045ce" /><Relationship Type="http://schemas.openxmlformats.org/officeDocument/2006/relationships/theme" Target="/ppt/slideMasters/theme/theme1.xml" Id="R5a278f1179de40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529ae9c98045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869b012e348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277f2338247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572de836242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0601000ec49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e2568a9904c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c34cb8b5745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45dfbd13b43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RUNE SOLVANG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SOLVANG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SOLVANG EIENDOM AS ble etablert [år] og holder til i Øvre 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SOLVANG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SOLVANG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SOLVANG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228 108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136 497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−46 934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−85 671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2 910 862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SOLVANG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SOLVANG CONSULTING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SOLVANG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Solvang, Glasskaråsen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5106 Øvre 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992 273 607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 SOLVANG EIENDOM AS</a:t>
            </a:r>
          </a:p>
        </p:txBody>
      </p:sp>
    </p:spTree>
  </p:cSld>
  <p:clrMapOvr>
    <a:masterClrMapping xmlns:a="http://schemas.openxmlformats.org/drawingml/2006/main"/>
  </p:clrMapOvr>
</p:sld>
</file>