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0d2314c5e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f0960d336c4dc7"/>
  </p:sldMasterIdLst>
  <p:sldIdLst>
    <p:sldId xmlns:r="http://schemas.openxmlformats.org/officeDocument/2006/relationships" id="256" r:id="R1a9c13e156ed47d5"/>
    <p:sldId xmlns:r="http://schemas.openxmlformats.org/officeDocument/2006/relationships" id="257" r:id="Ra2f9bf77bd954297"/>
    <p:sldId xmlns:r="http://schemas.openxmlformats.org/officeDocument/2006/relationships" id="258" r:id="Re90aa7da8f0844f0"/>
    <p:sldId xmlns:r="http://schemas.openxmlformats.org/officeDocument/2006/relationships" id="259" r:id="Re93dcee07efa4bba"/>
    <p:sldId xmlns:r="http://schemas.openxmlformats.org/officeDocument/2006/relationships" id="260" r:id="R805478b584734dd1"/>
    <p:sldId xmlns:r="http://schemas.openxmlformats.org/officeDocument/2006/relationships" id="261" r:id="R34d9c9b4eff84813"/>
    <p:sldId xmlns:r="http://schemas.openxmlformats.org/officeDocument/2006/relationships" id="262" r:id="R850864e7840f46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0960d336c4dc7" /><Relationship Type="http://schemas.openxmlformats.org/officeDocument/2006/relationships/slide" Target="/ppt/slides/slide1.xml" Id="R1a9c13e156ed47d5" /><Relationship Type="http://schemas.openxmlformats.org/officeDocument/2006/relationships/slide" Target="/ppt/slides/slide2.xml" Id="Ra2f9bf77bd954297" /><Relationship Type="http://schemas.openxmlformats.org/officeDocument/2006/relationships/slide" Target="/ppt/slides/slide3.xml" Id="Re90aa7da8f0844f0" /><Relationship Type="http://schemas.openxmlformats.org/officeDocument/2006/relationships/slide" Target="/ppt/slides/slide4.xml" Id="Re93dcee07efa4bba" /><Relationship Type="http://schemas.openxmlformats.org/officeDocument/2006/relationships/slide" Target="/ppt/slides/slide5.xml" Id="R805478b584734dd1" /><Relationship Type="http://schemas.openxmlformats.org/officeDocument/2006/relationships/slide" Target="/ppt/slides/slide6.xml" Id="R34d9c9b4eff84813" /><Relationship Type="http://schemas.openxmlformats.org/officeDocument/2006/relationships/slide" Target="/ppt/slides/slide7.xml" Id="R850864e7840f46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a797d89f4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71a50b28d4c68" /><Relationship Type="http://schemas.openxmlformats.org/officeDocument/2006/relationships/theme" Target="/ppt/slideMasters/theme/theme1.xml" Id="Rb8eac5721da74e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71a50b28d4c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3381aad844d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d5ae7764443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ad7ddc7b64a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67af36446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d5d2011f94b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47bd835ea47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8c95a0f0c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BYGGMEISTER LANGETEIG &amp; VOLLDAL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BYGGMEISTER LANGETEIG &amp; VOLLDAL AS ble etablert [år] og holder til i Leikanger.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5 896 148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586 408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6 498 693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8 304 012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LANGETEIG KURT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VOLLDAL SVEIN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Eivaldgjerde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6863 Leikanger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992 175 141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