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233a0a083c4c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a6c3f22dd14ca7"/>
  </p:sldMasterIdLst>
  <p:sldIdLst>
    <p:sldId xmlns:r="http://schemas.openxmlformats.org/officeDocument/2006/relationships" id="256" r:id="Rbd975e4d8d5045e1"/>
    <p:sldId xmlns:r="http://schemas.openxmlformats.org/officeDocument/2006/relationships" id="257" r:id="R35b26e5d54394683"/>
    <p:sldId xmlns:r="http://schemas.openxmlformats.org/officeDocument/2006/relationships" id="258" r:id="Rcc3b914bbd6c475c"/>
    <p:sldId xmlns:r="http://schemas.openxmlformats.org/officeDocument/2006/relationships" id="259" r:id="R423ec992334c4868"/>
    <p:sldId xmlns:r="http://schemas.openxmlformats.org/officeDocument/2006/relationships" id="260" r:id="R9c0faad1f5a544b0"/>
    <p:sldId xmlns:r="http://schemas.openxmlformats.org/officeDocument/2006/relationships" id="261" r:id="R14c71f8457134dff"/>
    <p:sldId xmlns:r="http://schemas.openxmlformats.org/officeDocument/2006/relationships" id="262" r:id="R02489f85e59d46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a6c3f22dd14ca7" /><Relationship Type="http://schemas.openxmlformats.org/officeDocument/2006/relationships/slide" Target="/ppt/slides/slide1.xml" Id="Rbd975e4d8d5045e1" /><Relationship Type="http://schemas.openxmlformats.org/officeDocument/2006/relationships/slide" Target="/ppt/slides/slide2.xml" Id="R35b26e5d54394683" /><Relationship Type="http://schemas.openxmlformats.org/officeDocument/2006/relationships/slide" Target="/ppt/slides/slide3.xml" Id="Rcc3b914bbd6c475c" /><Relationship Type="http://schemas.openxmlformats.org/officeDocument/2006/relationships/slide" Target="/ppt/slides/slide4.xml" Id="R423ec992334c4868" /><Relationship Type="http://schemas.openxmlformats.org/officeDocument/2006/relationships/slide" Target="/ppt/slides/slide5.xml" Id="R9c0faad1f5a544b0" /><Relationship Type="http://schemas.openxmlformats.org/officeDocument/2006/relationships/slide" Target="/ppt/slides/slide6.xml" Id="R14c71f8457134dff" /><Relationship Type="http://schemas.openxmlformats.org/officeDocument/2006/relationships/slide" Target="/ppt/slides/slide7.xml" Id="R02489f85e59d46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ac1351b41746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c37acfabb14afa" /><Relationship Type="http://schemas.openxmlformats.org/officeDocument/2006/relationships/theme" Target="/ppt/slideMasters/theme/theme1.xml" Id="R528a16bca0fe46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c37acfabb14a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0a39dc633e4e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8abbfcb1db48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a86efc425b44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dc1088128e4c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239d3d97aa47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23731b46a44f5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38bc6e57bf4b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BOSTIL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BOSTIL AS ble etablert [år] og holder til i Klepp Stasjon.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6 281 068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−101 949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−110 676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968 873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1 871 433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ERICSSON MAI KARI SØMME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ERICSSON ULF PETER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Orstadvegen 200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4353 Klepp Stasjon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40 64 34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992 163 321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