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cce661f3a445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38ab8baa8c4a64"/>
  </p:sldMasterIdLst>
  <p:sldIdLst>
    <p:sldId xmlns:r="http://schemas.openxmlformats.org/officeDocument/2006/relationships" id="256" r:id="Rdf0689503f384bd8"/>
    <p:sldId xmlns:r="http://schemas.openxmlformats.org/officeDocument/2006/relationships" id="257" r:id="Reaebe46b6439478e"/>
    <p:sldId xmlns:r="http://schemas.openxmlformats.org/officeDocument/2006/relationships" id="258" r:id="R0cebd5dc21604bab"/>
    <p:sldId xmlns:r="http://schemas.openxmlformats.org/officeDocument/2006/relationships" id="259" r:id="R678bf2babde342b1"/>
    <p:sldId xmlns:r="http://schemas.openxmlformats.org/officeDocument/2006/relationships" id="260" r:id="R12d88db20da14b69"/>
    <p:sldId xmlns:r="http://schemas.openxmlformats.org/officeDocument/2006/relationships" id="261" r:id="R52164afdecd342d6"/>
    <p:sldId xmlns:r="http://schemas.openxmlformats.org/officeDocument/2006/relationships" id="262" r:id="Rc4dedd464e9744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8ab8baa8c4a64" /><Relationship Type="http://schemas.openxmlformats.org/officeDocument/2006/relationships/slide" Target="/ppt/slides/slide1.xml" Id="Rdf0689503f384bd8" /><Relationship Type="http://schemas.openxmlformats.org/officeDocument/2006/relationships/slide" Target="/ppt/slides/slide2.xml" Id="Reaebe46b6439478e" /><Relationship Type="http://schemas.openxmlformats.org/officeDocument/2006/relationships/slide" Target="/ppt/slides/slide3.xml" Id="R0cebd5dc21604bab" /><Relationship Type="http://schemas.openxmlformats.org/officeDocument/2006/relationships/slide" Target="/ppt/slides/slide4.xml" Id="R678bf2babde342b1" /><Relationship Type="http://schemas.openxmlformats.org/officeDocument/2006/relationships/slide" Target="/ppt/slides/slide5.xml" Id="R12d88db20da14b69" /><Relationship Type="http://schemas.openxmlformats.org/officeDocument/2006/relationships/slide" Target="/ppt/slides/slide6.xml" Id="R52164afdecd342d6" /><Relationship Type="http://schemas.openxmlformats.org/officeDocument/2006/relationships/slide" Target="/ppt/slides/slide7.xml" Id="Rc4dedd464e9744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83eab685f247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3ae4069f84ab9" /><Relationship Type="http://schemas.openxmlformats.org/officeDocument/2006/relationships/theme" Target="/ppt/slideMasters/theme/theme1.xml" Id="R65a932273ec143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53ae4069f84a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d024dba944d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25060bccb40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262712f0a44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db456014a4f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8607c3e1146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304b7dbc94c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8cfd656d94a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989 095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SVEIN ARNE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FRODE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ROBERT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Henry Thingstads veg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