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362b3b2e074b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a239a7c58b4eae"/>
  </p:sldMasterIdLst>
  <p:sldIdLst>
    <p:sldId xmlns:r="http://schemas.openxmlformats.org/officeDocument/2006/relationships" id="256" r:id="R695718da449f46f4"/>
    <p:sldId xmlns:r="http://schemas.openxmlformats.org/officeDocument/2006/relationships" id="257" r:id="R88679dce6a4e4dc3"/>
    <p:sldId xmlns:r="http://schemas.openxmlformats.org/officeDocument/2006/relationships" id="258" r:id="Reb72816d03fb4e80"/>
    <p:sldId xmlns:r="http://schemas.openxmlformats.org/officeDocument/2006/relationships" id="259" r:id="Ra712b070006f43f6"/>
    <p:sldId xmlns:r="http://schemas.openxmlformats.org/officeDocument/2006/relationships" id="260" r:id="R1277443a07b74524"/>
    <p:sldId xmlns:r="http://schemas.openxmlformats.org/officeDocument/2006/relationships" id="261" r:id="Rae4eb8227af646c3"/>
    <p:sldId xmlns:r="http://schemas.openxmlformats.org/officeDocument/2006/relationships" id="262" r:id="R74b917cfc97847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a239a7c58b4eae" /><Relationship Type="http://schemas.openxmlformats.org/officeDocument/2006/relationships/slide" Target="/ppt/slides/slide1.xml" Id="R695718da449f46f4" /><Relationship Type="http://schemas.openxmlformats.org/officeDocument/2006/relationships/slide" Target="/ppt/slides/slide2.xml" Id="R88679dce6a4e4dc3" /><Relationship Type="http://schemas.openxmlformats.org/officeDocument/2006/relationships/slide" Target="/ppt/slides/slide3.xml" Id="Reb72816d03fb4e80" /><Relationship Type="http://schemas.openxmlformats.org/officeDocument/2006/relationships/slide" Target="/ppt/slides/slide4.xml" Id="Ra712b070006f43f6" /><Relationship Type="http://schemas.openxmlformats.org/officeDocument/2006/relationships/slide" Target="/ppt/slides/slide5.xml" Id="R1277443a07b74524" /><Relationship Type="http://schemas.openxmlformats.org/officeDocument/2006/relationships/slide" Target="/ppt/slides/slide6.xml" Id="Rae4eb8227af646c3" /><Relationship Type="http://schemas.openxmlformats.org/officeDocument/2006/relationships/slide" Target="/ppt/slides/slide7.xml" Id="R74b917cfc97847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450a8628ae45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cd054ca704fa3" /><Relationship Type="http://schemas.openxmlformats.org/officeDocument/2006/relationships/theme" Target="/ppt/slideMasters/theme/theme1.xml" Id="Rdbcecbe171e545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ecd054ca704f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7225c923346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48699678549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ec72248b742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0ec1049d447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a67e18e8e4e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41b256add4a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17b91fe4949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PANDO AS ble etablert [år] og holder til i Ørskog.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−335 424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8 786 009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9 435 830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SYLTE-ROWAN PER ELLING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Solnørdalsvegen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6240 Ørskog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992 084 723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