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5beddf70ef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a0e6b80df4ce9"/>
  </p:sldMasterIdLst>
  <p:sldIdLst>
    <p:sldId xmlns:r="http://schemas.openxmlformats.org/officeDocument/2006/relationships" id="256" r:id="R36776c7257af4467"/>
    <p:sldId xmlns:r="http://schemas.openxmlformats.org/officeDocument/2006/relationships" id="257" r:id="R6741891604be41cc"/>
    <p:sldId xmlns:r="http://schemas.openxmlformats.org/officeDocument/2006/relationships" id="258" r:id="R53a7aed15abd48a3"/>
    <p:sldId xmlns:r="http://schemas.openxmlformats.org/officeDocument/2006/relationships" id="259" r:id="R3ea3e2108f8a43f9"/>
    <p:sldId xmlns:r="http://schemas.openxmlformats.org/officeDocument/2006/relationships" id="260" r:id="R72ae8df5e0764e1b"/>
    <p:sldId xmlns:r="http://schemas.openxmlformats.org/officeDocument/2006/relationships" id="261" r:id="Rac48198ae134464b"/>
    <p:sldId xmlns:r="http://schemas.openxmlformats.org/officeDocument/2006/relationships" id="262" r:id="R11933f48227b48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a0e6b80df4ce9" /><Relationship Type="http://schemas.openxmlformats.org/officeDocument/2006/relationships/slide" Target="/ppt/slides/slide1.xml" Id="R36776c7257af4467" /><Relationship Type="http://schemas.openxmlformats.org/officeDocument/2006/relationships/slide" Target="/ppt/slides/slide2.xml" Id="R6741891604be41cc" /><Relationship Type="http://schemas.openxmlformats.org/officeDocument/2006/relationships/slide" Target="/ppt/slides/slide3.xml" Id="R53a7aed15abd48a3" /><Relationship Type="http://schemas.openxmlformats.org/officeDocument/2006/relationships/slide" Target="/ppt/slides/slide4.xml" Id="R3ea3e2108f8a43f9" /><Relationship Type="http://schemas.openxmlformats.org/officeDocument/2006/relationships/slide" Target="/ppt/slides/slide5.xml" Id="R72ae8df5e0764e1b" /><Relationship Type="http://schemas.openxmlformats.org/officeDocument/2006/relationships/slide" Target="/ppt/slides/slide6.xml" Id="Rac48198ae134464b" /><Relationship Type="http://schemas.openxmlformats.org/officeDocument/2006/relationships/slide" Target="/ppt/slides/slide7.xml" Id="R11933f48227b48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b95cc836d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388627244420e" /><Relationship Type="http://schemas.openxmlformats.org/officeDocument/2006/relationships/theme" Target="/ppt/slideMasters/theme/theme1.xml" Id="R98ecfd8bed394e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38862724442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08acee47748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c25f141a74f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5c5ec17584e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5789933a3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91834ead8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9d12d2af2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f9aafaa5148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KIRKEBY INVEST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3 463 943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47 175 227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51 189 135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EIVIND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SYNNØVE ANCHERSEN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