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3e3aeaabc74e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6b7844454148a2"/>
  </p:sldMasterIdLst>
  <p:sldIdLst>
    <p:sldId xmlns:r="http://schemas.openxmlformats.org/officeDocument/2006/relationships" id="256" r:id="Rdda2e8c21e4b4106"/>
    <p:sldId xmlns:r="http://schemas.openxmlformats.org/officeDocument/2006/relationships" id="257" r:id="R8b01d0394096434c"/>
    <p:sldId xmlns:r="http://schemas.openxmlformats.org/officeDocument/2006/relationships" id="258" r:id="R32b158701c9c451c"/>
    <p:sldId xmlns:r="http://schemas.openxmlformats.org/officeDocument/2006/relationships" id="259" r:id="R7d84c2819dac4221"/>
    <p:sldId xmlns:r="http://schemas.openxmlformats.org/officeDocument/2006/relationships" id="260" r:id="Rc126d5ae59d94a8d"/>
    <p:sldId xmlns:r="http://schemas.openxmlformats.org/officeDocument/2006/relationships" id="261" r:id="R6c45e908e6ad47be"/>
    <p:sldId xmlns:r="http://schemas.openxmlformats.org/officeDocument/2006/relationships" id="262" r:id="R4482071ac97e44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b7844454148a2" /><Relationship Type="http://schemas.openxmlformats.org/officeDocument/2006/relationships/slide" Target="/ppt/slides/slide1.xml" Id="Rdda2e8c21e4b4106" /><Relationship Type="http://schemas.openxmlformats.org/officeDocument/2006/relationships/slide" Target="/ppt/slides/slide2.xml" Id="R8b01d0394096434c" /><Relationship Type="http://schemas.openxmlformats.org/officeDocument/2006/relationships/slide" Target="/ppt/slides/slide3.xml" Id="R32b158701c9c451c" /><Relationship Type="http://schemas.openxmlformats.org/officeDocument/2006/relationships/slide" Target="/ppt/slides/slide4.xml" Id="R7d84c2819dac4221" /><Relationship Type="http://schemas.openxmlformats.org/officeDocument/2006/relationships/slide" Target="/ppt/slides/slide5.xml" Id="Rc126d5ae59d94a8d" /><Relationship Type="http://schemas.openxmlformats.org/officeDocument/2006/relationships/slide" Target="/ppt/slides/slide6.xml" Id="R6c45e908e6ad47be" /><Relationship Type="http://schemas.openxmlformats.org/officeDocument/2006/relationships/slide" Target="/ppt/slides/slide7.xml" Id="R4482071ac97e44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554760a564e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88262ca334f11" /><Relationship Type="http://schemas.openxmlformats.org/officeDocument/2006/relationships/theme" Target="/ppt/slideMasters/theme/theme1.xml" Id="Rc37e056f0d5c4f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788262ca334f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fc9c75b5b45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6f27180e243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7d26873114b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292b74e2649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6a089ffd94d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adff6ed5041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b4cb1b54f42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ANUPA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6 513 158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6 580 085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ODDBJØRN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Mayenvegen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ta@anupa.no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992 027 770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