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7edab9c9824d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7df37aefb24786"/>
  </p:sldMasterIdLst>
  <p:sldIdLst>
    <p:sldId xmlns:r="http://schemas.openxmlformats.org/officeDocument/2006/relationships" id="256" r:id="Rf930325b025c4553"/>
    <p:sldId xmlns:r="http://schemas.openxmlformats.org/officeDocument/2006/relationships" id="257" r:id="R22bad584163044cf"/>
    <p:sldId xmlns:r="http://schemas.openxmlformats.org/officeDocument/2006/relationships" id="258" r:id="R4be63cf9f3b544ce"/>
    <p:sldId xmlns:r="http://schemas.openxmlformats.org/officeDocument/2006/relationships" id="259" r:id="Redcfae7b63f0479b"/>
    <p:sldId xmlns:r="http://schemas.openxmlformats.org/officeDocument/2006/relationships" id="260" r:id="Rbb676d54b8a3428e"/>
    <p:sldId xmlns:r="http://schemas.openxmlformats.org/officeDocument/2006/relationships" id="261" r:id="R92b23624654942e8"/>
    <p:sldId xmlns:r="http://schemas.openxmlformats.org/officeDocument/2006/relationships" id="262" r:id="R0dfac858473e42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df37aefb24786" /><Relationship Type="http://schemas.openxmlformats.org/officeDocument/2006/relationships/slide" Target="/ppt/slides/slide1.xml" Id="Rf930325b025c4553" /><Relationship Type="http://schemas.openxmlformats.org/officeDocument/2006/relationships/slide" Target="/ppt/slides/slide2.xml" Id="R22bad584163044cf" /><Relationship Type="http://schemas.openxmlformats.org/officeDocument/2006/relationships/slide" Target="/ppt/slides/slide3.xml" Id="R4be63cf9f3b544ce" /><Relationship Type="http://schemas.openxmlformats.org/officeDocument/2006/relationships/slide" Target="/ppt/slides/slide4.xml" Id="Redcfae7b63f0479b" /><Relationship Type="http://schemas.openxmlformats.org/officeDocument/2006/relationships/slide" Target="/ppt/slides/slide5.xml" Id="Rbb676d54b8a3428e" /><Relationship Type="http://schemas.openxmlformats.org/officeDocument/2006/relationships/slide" Target="/ppt/slides/slide6.xml" Id="R92b23624654942e8" /><Relationship Type="http://schemas.openxmlformats.org/officeDocument/2006/relationships/slide" Target="/ppt/slides/slide7.xml" Id="R0dfac858473e42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dd683ac9d49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4c00e39994fcb" /><Relationship Type="http://schemas.openxmlformats.org/officeDocument/2006/relationships/theme" Target="/ppt/slideMasters/theme/theme1.xml" Id="R26adcc3377b443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a4c00e39994f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599d7ac7447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2f5d830e294f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e50ef9f94d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43cd9490e40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cd922915848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372357fa341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49356a6754b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