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2d3dd5ca9743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fe34ab44be44c6"/>
  </p:sldMasterIdLst>
  <p:sldIdLst>
    <p:sldId xmlns:r="http://schemas.openxmlformats.org/officeDocument/2006/relationships" id="256" r:id="Rd1748252308b44e0"/>
    <p:sldId xmlns:r="http://schemas.openxmlformats.org/officeDocument/2006/relationships" id="257" r:id="R253d0ec873c84910"/>
    <p:sldId xmlns:r="http://schemas.openxmlformats.org/officeDocument/2006/relationships" id="258" r:id="R433c3c4b24f144b6"/>
    <p:sldId xmlns:r="http://schemas.openxmlformats.org/officeDocument/2006/relationships" id="259" r:id="R545f679ddab84e91"/>
    <p:sldId xmlns:r="http://schemas.openxmlformats.org/officeDocument/2006/relationships" id="260" r:id="R9b3f46c4a25a4a44"/>
    <p:sldId xmlns:r="http://schemas.openxmlformats.org/officeDocument/2006/relationships" id="261" r:id="R5c0e9c36edb14a31"/>
    <p:sldId xmlns:r="http://schemas.openxmlformats.org/officeDocument/2006/relationships" id="262" r:id="Rb1bac49c282847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fe34ab44be44c6" /><Relationship Type="http://schemas.openxmlformats.org/officeDocument/2006/relationships/slide" Target="/ppt/slides/slide1.xml" Id="Rd1748252308b44e0" /><Relationship Type="http://schemas.openxmlformats.org/officeDocument/2006/relationships/slide" Target="/ppt/slides/slide2.xml" Id="R253d0ec873c84910" /><Relationship Type="http://schemas.openxmlformats.org/officeDocument/2006/relationships/slide" Target="/ppt/slides/slide3.xml" Id="R433c3c4b24f144b6" /><Relationship Type="http://schemas.openxmlformats.org/officeDocument/2006/relationships/slide" Target="/ppt/slides/slide4.xml" Id="R545f679ddab84e91" /><Relationship Type="http://schemas.openxmlformats.org/officeDocument/2006/relationships/slide" Target="/ppt/slides/slide5.xml" Id="R9b3f46c4a25a4a44" /><Relationship Type="http://schemas.openxmlformats.org/officeDocument/2006/relationships/slide" Target="/ppt/slides/slide6.xml" Id="R5c0e9c36edb14a31" /><Relationship Type="http://schemas.openxmlformats.org/officeDocument/2006/relationships/slide" Target="/ppt/slides/slide7.xml" Id="Rb1bac49c282847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4328246cc844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e5d076f15404a" /><Relationship Type="http://schemas.openxmlformats.org/officeDocument/2006/relationships/theme" Target="/ppt/slideMasters/theme/theme1.xml" Id="R6a1e1e1d02404c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1e5d076f1540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3d24fcc5444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625df32084e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9256e8c4149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a811fc43e4f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a7402552041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ae7cd98534f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204fee82d44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ELLINGSEN SEAFOOD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SEAFOOD AS ble etablert [år] og holder til i Skrova.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1 012 873 720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246 740 780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166 805 330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1 160 111 774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1 661 337 489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SEAFOOD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Været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8320 Skrova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uc@ellingsen.no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991 952 829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SEAFOOD AS</a:t>
            </a:r>
          </a:p>
        </p:txBody>
      </p:sp>
    </p:spTree>
  </p:cSld>
  <p:clrMapOvr>
    <a:masterClrMapping xmlns:a="http://schemas.openxmlformats.org/drawingml/2006/main"/>
  </p:clrMapOvr>
</p:sld>
</file>