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2d026a61d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ff7183fb77488f"/>
  </p:sldMasterIdLst>
  <p:sldIdLst>
    <p:sldId xmlns:r="http://schemas.openxmlformats.org/officeDocument/2006/relationships" id="256" r:id="R8569dedc17144a51"/>
    <p:sldId xmlns:r="http://schemas.openxmlformats.org/officeDocument/2006/relationships" id="257" r:id="R6b5ce2b749df4392"/>
    <p:sldId xmlns:r="http://schemas.openxmlformats.org/officeDocument/2006/relationships" id="258" r:id="R5bb803e7600f4514"/>
    <p:sldId xmlns:r="http://schemas.openxmlformats.org/officeDocument/2006/relationships" id="259" r:id="Rf1d231e0706f40e4"/>
    <p:sldId xmlns:r="http://schemas.openxmlformats.org/officeDocument/2006/relationships" id="260" r:id="Red7e0649184540a6"/>
    <p:sldId xmlns:r="http://schemas.openxmlformats.org/officeDocument/2006/relationships" id="261" r:id="R4d7e18bb4c564587"/>
    <p:sldId xmlns:r="http://schemas.openxmlformats.org/officeDocument/2006/relationships" id="262" r:id="R3a6e1772a05c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f7183fb77488f" /><Relationship Type="http://schemas.openxmlformats.org/officeDocument/2006/relationships/slide" Target="/ppt/slides/slide1.xml" Id="R8569dedc17144a51" /><Relationship Type="http://schemas.openxmlformats.org/officeDocument/2006/relationships/slide" Target="/ppt/slides/slide2.xml" Id="R6b5ce2b749df4392" /><Relationship Type="http://schemas.openxmlformats.org/officeDocument/2006/relationships/slide" Target="/ppt/slides/slide3.xml" Id="R5bb803e7600f4514" /><Relationship Type="http://schemas.openxmlformats.org/officeDocument/2006/relationships/slide" Target="/ppt/slides/slide4.xml" Id="Rf1d231e0706f40e4" /><Relationship Type="http://schemas.openxmlformats.org/officeDocument/2006/relationships/slide" Target="/ppt/slides/slide5.xml" Id="Red7e0649184540a6" /><Relationship Type="http://schemas.openxmlformats.org/officeDocument/2006/relationships/slide" Target="/ppt/slides/slide6.xml" Id="R4d7e18bb4c564587" /><Relationship Type="http://schemas.openxmlformats.org/officeDocument/2006/relationships/slide" Target="/ppt/slides/slide7.xml" Id="R3a6e1772a05c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36a473883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5a03aa3534378" /><Relationship Type="http://schemas.openxmlformats.org/officeDocument/2006/relationships/theme" Target="/ppt/slideMasters/theme/theme1.xml" Id="Rde6ef7c8c085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5a03aa353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30b453f47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9282238e1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98aaa57b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04378462a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70d0eb5c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6c8076adb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8d775ccc1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